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handoutMasterIdLst>
    <p:handoutMasterId r:id="rId67"/>
  </p:handoutMasterIdLst>
  <p:sldIdLst>
    <p:sldId id="257" r:id="rId2"/>
    <p:sldId id="354" r:id="rId3"/>
    <p:sldId id="355" r:id="rId4"/>
    <p:sldId id="372" r:id="rId5"/>
    <p:sldId id="357" r:id="rId6"/>
    <p:sldId id="358" r:id="rId7"/>
    <p:sldId id="373" r:id="rId8"/>
    <p:sldId id="317" r:id="rId9"/>
    <p:sldId id="258" r:id="rId10"/>
    <p:sldId id="318" r:id="rId11"/>
    <p:sldId id="360" r:id="rId12"/>
    <p:sldId id="361" r:id="rId13"/>
    <p:sldId id="362" r:id="rId14"/>
    <p:sldId id="363" r:id="rId15"/>
    <p:sldId id="369" r:id="rId16"/>
    <p:sldId id="364" r:id="rId17"/>
    <p:sldId id="365" r:id="rId18"/>
    <p:sldId id="366" r:id="rId19"/>
    <p:sldId id="367" r:id="rId20"/>
    <p:sldId id="368" r:id="rId21"/>
    <p:sldId id="261" r:id="rId22"/>
    <p:sldId id="262" r:id="rId23"/>
    <p:sldId id="332" r:id="rId24"/>
    <p:sldId id="381" r:id="rId25"/>
    <p:sldId id="265" r:id="rId26"/>
    <p:sldId id="268" r:id="rId27"/>
    <p:sldId id="269" r:id="rId28"/>
    <p:sldId id="347" r:id="rId29"/>
    <p:sldId id="343" r:id="rId30"/>
    <p:sldId id="370" r:id="rId31"/>
    <p:sldId id="371" r:id="rId32"/>
    <p:sldId id="375" r:id="rId33"/>
    <p:sldId id="346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38" r:id="rId42"/>
    <p:sldId id="339" r:id="rId43"/>
    <p:sldId id="340" r:id="rId44"/>
    <p:sldId id="342" r:id="rId45"/>
    <p:sldId id="327" r:id="rId46"/>
    <p:sldId id="273" r:id="rId47"/>
    <p:sldId id="334" r:id="rId48"/>
    <p:sldId id="335" r:id="rId49"/>
    <p:sldId id="275" r:id="rId50"/>
    <p:sldId id="336" r:id="rId51"/>
    <p:sldId id="278" r:id="rId52"/>
    <p:sldId id="337" r:id="rId53"/>
    <p:sldId id="330" r:id="rId54"/>
    <p:sldId id="331" r:id="rId55"/>
    <p:sldId id="341" r:id="rId56"/>
    <p:sldId id="279" r:id="rId57"/>
    <p:sldId id="344" r:id="rId58"/>
    <p:sldId id="280" r:id="rId59"/>
    <p:sldId id="281" r:id="rId60"/>
    <p:sldId id="345" r:id="rId61"/>
    <p:sldId id="376" r:id="rId62"/>
    <p:sldId id="378" r:id="rId63"/>
    <p:sldId id="380" r:id="rId64"/>
    <p:sldId id="379" r:id="rId65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55F1B4C-755A-4922-8DB4-2E35F4BEC208}">
          <p14:sldIdLst>
            <p14:sldId id="257"/>
            <p14:sldId id="354"/>
            <p14:sldId id="355"/>
            <p14:sldId id="372"/>
            <p14:sldId id="357"/>
            <p14:sldId id="358"/>
            <p14:sldId id="373"/>
            <p14:sldId id="317"/>
            <p14:sldId id="258"/>
            <p14:sldId id="318"/>
            <p14:sldId id="360"/>
            <p14:sldId id="361"/>
            <p14:sldId id="362"/>
            <p14:sldId id="363"/>
            <p14:sldId id="369"/>
            <p14:sldId id="364"/>
            <p14:sldId id="365"/>
            <p14:sldId id="366"/>
            <p14:sldId id="367"/>
            <p14:sldId id="368"/>
            <p14:sldId id="261"/>
            <p14:sldId id="262"/>
            <p14:sldId id="332"/>
            <p14:sldId id="381"/>
            <p14:sldId id="265"/>
            <p14:sldId id="268"/>
            <p14:sldId id="269"/>
            <p14:sldId id="347"/>
            <p14:sldId id="343"/>
            <p14:sldId id="370"/>
            <p14:sldId id="371"/>
            <p14:sldId id="375"/>
            <p14:sldId id="346"/>
            <p14:sldId id="319"/>
            <p14:sldId id="320"/>
            <p14:sldId id="321"/>
            <p14:sldId id="322"/>
            <p14:sldId id="323"/>
            <p14:sldId id="324"/>
            <p14:sldId id="325"/>
            <p14:sldId id="338"/>
            <p14:sldId id="339"/>
            <p14:sldId id="340"/>
            <p14:sldId id="342"/>
            <p14:sldId id="327"/>
            <p14:sldId id="273"/>
            <p14:sldId id="334"/>
            <p14:sldId id="335"/>
            <p14:sldId id="275"/>
            <p14:sldId id="336"/>
            <p14:sldId id="278"/>
            <p14:sldId id="337"/>
            <p14:sldId id="330"/>
            <p14:sldId id="331"/>
            <p14:sldId id="341"/>
            <p14:sldId id="279"/>
            <p14:sldId id="344"/>
            <p14:sldId id="280"/>
            <p14:sldId id="281"/>
            <p14:sldId id="345"/>
            <p14:sldId id="376"/>
            <p14:sldId id="378"/>
            <p14:sldId id="380"/>
            <p14:sldId id="3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9928E-6485-42AD-9A1B-57A9E9593F2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AR"/>
        </a:p>
      </dgm:t>
    </dgm:pt>
    <dgm:pt modelId="{1397ECD3-4A65-4D7C-BD16-B2B44B72E97F}">
      <dgm:prSet phldrT="[Texto]" custT="1"/>
      <dgm:spPr/>
      <dgm:t>
        <a:bodyPr/>
        <a:lstStyle/>
        <a:p>
          <a:r>
            <a:rPr lang="es-AR" sz="1800" dirty="0" smtClean="0"/>
            <a:t>Oficio Judicial Medida Cautelar Inmueble</a:t>
          </a:r>
          <a:endParaRPr lang="es-AR" sz="1800" dirty="0"/>
        </a:p>
      </dgm:t>
    </dgm:pt>
    <dgm:pt modelId="{C945F5A4-FCA9-40FC-BE26-FE0B6F4892E9}" type="parTrans" cxnId="{97184374-3BB3-45C2-91D2-F01CC51EB3B4}">
      <dgm:prSet/>
      <dgm:spPr/>
      <dgm:t>
        <a:bodyPr/>
        <a:lstStyle/>
        <a:p>
          <a:endParaRPr lang="es-AR"/>
        </a:p>
      </dgm:t>
    </dgm:pt>
    <dgm:pt modelId="{49998D64-8F53-4E56-8A71-CC7515B2C880}" type="sibTrans" cxnId="{97184374-3BB3-45C2-91D2-F01CC51EB3B4}">
      <dgm:prSet/>
      <dgm:spPr/>
      <dgm:t>
        <a:bodyPr/>
        <a:lstStyle/>
        <a:p>
          <a:endParaRPr lang="es-AR"/>
        </a:p>
      </dgm:t>
    </dgm:pt>
    <dgm:pt modelId="{BA1FF4E4-E708-41B7-8347-61D47CEBBC13}">
      <dgm:prSet phldrT="[Texto]" custT="1"/>
      <dgm:spPr/>
      <dgm:t>
        <a:bodyPr/>
        <a:lstStyle/>
        <a:p>
          <a:r>
            <a:rPr lang="es-AR" sz="1800" dirty="0" smtClean="0"/>
            <a:t>Oficio Judicial Anotaciones Personales</a:t>
          </a:r>
          <a:endParaRPr lang="es-AR" sz="1800" dirty="0"/>
        </a:p>
      </dgm:t>
    </dgm:pt>
    <dgm:pt modelId="{CD62A9A5-47E1-45E5-829B-7F671F380013}" type="parTrans" cxnId="{B586B7EB-BF84-47AE-972E-5EF992B31AC8}">
      <dgm:prSet/>
      <dgm:spPr/>
      <dgm:t>
        <a:bodyPr/>
        <a:lstStyle/>
        <a:p>
          <a:endParaRPr lang="es-AR"/>
        </a:p>
      </dgm:t>
    </dgm:pt>
    <dgm:pt modelId="{90D8CE80-2CE0-4A18-8062-BD92A9DAAB2E}" type="sibTrans" cxnId="{B586B7EB-BF84-47AE-972E-5EF992B31AC8}">
      <dgm:prSet/>
      <dgm:spPr/>
      <dgm:t>
        <a:bodyPr/>
        <a:lstStyle/>
        <a:p>
          <a:endParaRPr lang="es-AR"/>
        </a:p>
      </dgm:t>
    </dgm:pt>
    <dgm:pt modelId="{FF092842-99FC-4D0D-A431-6BBF119D44D9}">
      <dgm:prSet phldrT="[Texto]" custT="1"/>
      <dgm:spPr/>
      <dgm:t>
        <a:bodyPr/>
        <a:lstStyle/>
        <a:p>
          <a:r>
            <a:rPr lang="es-AR" sz="1800" dirty="0" smtClean="0"/>
            <a:t>Oficio Ampliatorio (</a:t>
          </a:r>
          <a:r>
            <a:rPr lang="es-AR" sz="1800" dirty="0" err="1" smtClean="0"/>
            <a:t>Subsanatorio</a:t>
          </a:r>
          <a:r>
            <a:rPr lang="es-AR" sz="1800" dirty="0" smtClean="0"/>
            <a:t>) de medidas cautelares en proceso de inscripción (tanto sobre bienes como sobre las personas)</a:t>
          </a:r>
          <a:endParaRPr lang="es-AR" sz="1800" dirty="0"/>
        </a:p>
      </dgm:t>
    </dgm:pt>
    <dgm:pt modelId="{77B532E4-F686-4EED-BB44-ACE9FB3A56A5}" type="parTrans" cxnId="{D83C2886-2D5F-4883-92D0-9CE7F7E28896}">
      <dgm:prSet/>
      <dgm:spPr/>
      <dgm:t>
        <a:bodyPr/>
        <a:lstStyle/>
        <a:p>
          <a:endParaRPr lang="es-AR"/>
        </a:p>
      </dgm:t>
    </dgm:pt>
    <dgm:pt modelId="{F3E24A5A-CD6F-4F11-AE96-F2BC6B5CFA0E}" type="sibTrans" cxnId="{D83C2886-2D5F-4883-92D0-9CE7F7E28896}">
      <dgm:prSet/>
      <dgm:spPr/>
      <dgm:t>
        <a:bodyPr/>
        <a:lstStyle/>
        <a:p>
          <a:endParaRPr lang="es-AR"/>
        </a:p>
      </dgm:t>
    </dgm:pt>
    <dgm:pt modelId="{19C58B5D-1651-4385-906A-A79379170589}" type="pres">
      <dgm:prSet presAssocID="{E199928E-6485-42AD-9A1B-57A9E9593F21}" presName="linear" presStyleCnt="0">
        <dgm:presLayoutVars>
          <dgm:dir/>
          <dgm:animLvl val="lvl"/>
          <dgm:resizeHandles val="exact"/>
        </dgm:presLayoutVars>
      </dgm:prSet>
      <dgm:spPr/>
    </dgm:pt>
    <dgm:pt modelId="{0002A2EE-4084-4837-96D2-30AB808F9914}" type="pres">
      <dgm:prSet presAssocID="{1397ECD3-4A65-4D7C-BD16-B2B44B72E97F}" presName="parentLin" presStyleCnt="0"/>
      <dgm:spPr/>
    </dgm:pt>
    <dgm:pt modelId="{E855F9D6-C322-4148-A3E2-B14CBC712631}" type="pres">
      <dgm:prSet presAssocID="{1397ECD3-4A65-4D7C-BD16-B2B44B72E97F}" presName="parentLeftMargin" presStyleLbl="node1" presStyleIdx="0" presStyleCnt="3"/>
      <dgm:spPr/>
    </dgm:pt>
    <dgm:pt modelId="{548C3BEF-2B92-4EFE-9393-0B38CFDCE558}" type="pres">
      <dgm:prSet presAssocID="{1397ECD3-4A65-4D7C-BD16-B2B44B72E97F}" presName="parentText" presStyleLbl="node1" presStyleIdx="0" presStyleCnt="3" custScaleY="39370" custLinFactNeighborX="-28919" custLinFactNeighborY="-7545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DD70AEB-E4F5-49D6-8660-E0B1380B4312}" type="pres">
      <dgm:prSet presAssocID="{1397ECD3-4A65-4D7C-BD16-B2B44B72E97F}" presName="negativeSpace" presStyleCnt="0"/>
      <dgm:spPr/>
    </dgm:pt>
    <dgm:pt modelId="{04BD87D2-783E-4AD5-86E8-FC62E1B77769}" type="pres">
      <dgm:prSet presAssocID="{1397ECD3-4A65-4D7C-BD16-B2B44B72E97F}" presName="childText" presStyleLbl="conFgAcc1" presStyleIdx="0" presStyleCnt="3" custScaleY="56241" custLinFactNeighborY="-9637">
        <dgm:presLayoutVars>
          <dgm:bulletEnabled val="1"/>
        </dgm:presLayoutVars>
      </dgm:prSet>
      <dgm:spPr/>
    </dgm:pt>
    <dgm:pt modelId="{BFC4638A-73E3-40A5-84E4-511B9EB4BB78}" type="pres">
      <dgm:prSet presAssocID="{49998D64-8F53-4E56-8A71-CC7515B2C880}" presName="spaceBetweenRectangles" presStyleCnt="0"/>
      <dgm:spPr/>
    </dgm:pt>
    <dgm:pt modelId="{746CE457-8D59-4BDE-9327-13C8799D44D1}" type="pres">
      <dgm:prSet presAssocID="{BA1FF4E4-E708-41B7-8347-61D47CEBBC13}" presName="parentLin" presStyleCnt="0"/>
      <dgm:spPr/>
    </dgm:pt>
    <dgm:pt modelId="{DE2D9CD4-FA7A-46B7-8D9D-A0F29F538C0F}" type="pres">
      <dgm:prSet presAssocID="{BA1FF4E4-E708-41B7-8347-61D47CEBBC13}" presName="parentLeftMargin" presStyleLbl="node1" presStyleIdx="0" presStyleCnt="3"/>
      <dgm:spPr/>
    </dgm:pt>
    <dgm:pt modelId="{29836FB8-2A16-413B-94C3-CCB1587BC7F1}" type="pres">
      <dgm:prSet presAssocID="{BA1FF4E4-E708-41B7-8347-61D47CEBBC13}" presName="parentText" presStyleLbl="node1" presStyleIdx="1" presStyleCnt="3" custScaleY="32625" custLinFactNeighborX="-25079" custLinFactNeighborY="-2169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8CAAE4-E172-433F-A72E-0EA9D9FE3107}" type="pres">
      <dgm:prSet presAssocID="{BA1FF4E4-E708-41B7-8347-61D47CEBBC13}" presName="negativeSpace" presStyleCnt="0"/>
      <dgm:spPr/>
    </dgm:pt>
    <dgm:pt modelId="{03EC02F4-2E36-42DE-AFE3-B42F306B03A6}" type="pres">
      <dgm:prSet presAssocID="{BA1FF4E4-E708-41B7-8347-61D47CEBBC13}" presName="childText" presStyleLbl="conFgAcc1" presStyleIdx="1" presStyleCnt="3" custScaleY="58477" custLinFactNeighborY="24178">
        <dgm:presLayoutVars>
          <dgm:bulletEnabled val="1"/>
        </dgm:presLayoutVars>
      </dgm:prSet>
      <dgm:spPr/>
    </dgm:pt>
    <dgm:pt modelId="{05240C57-F53C-4047-8DC8-B92EDD3F482F}" type="pres">
      <dgm:prSet presAssocID="{90D8CE80-2CE0-4A18-8062-BD92A9DAAB2E}" presName="spaceBetweenRectangles" presStyleCnt="0"/>
      <dgm:spPr/>
    </dgm:pt>
    <dgm:pt modelId="{24C2F812-4709-42E3-AFB0-1F25CD7D514A}" type="pres">
      <dgm:prSet presAssocID="{FF092842-99FC-4D0D-A431-6BBF119D44D9}" presName="parentLin" presStyleCnt="0"/>
      <dgm:spPr/>
    </dgm:pt>
    <dgm:pt modelId="{DBA31F2D-91AC-4F87-B273-ADA998E45719}" type="pres">
      <dgm:prSet presAssocID="{FF092842-99FC-4D0D-A431-6BBF119D44D9}" presName="parentLeftMargin" presStyleLbl="node1" presStyleIdx="1" presStyleCnt="3"/>
      <dgm:spPr/>
    </dgm:pt>
    <dgm:pt modelId="{A72C36AD-336B-47D8-9F64-52E338A15177}" type="pres">
      <dgm:prSet presAssocID="{FF092842-99FC-4D0D-A431-6BBF119D44D9}" presName="parentText" presStyleLbl="node1" presStyleIdx="2" presStyleCnt="3" custScaleX="141468" custScaleY="42891" custLinFactNeighborX="-26030" custLinFactNeighborY="-802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FD864C7-E9D1-462E-B7C7-2E505FB70594}" type="pres">
      <dgm:prSet presAssocID="{FF092842-99FC-4D0D-A431-6BBF119D44D9}" presName="negativeSpace" presStyleCnt="0"/>
      <dgm:spPr/>
    </dgm:pt>
    <dgm:pt modelId="{789041BD-F2AC-42C6-BF19-D6469987E16A}" type="pres">
      <dgm:prSet presAssocID="{FF092842-99FC-4D0D-A431-6BBF119D44D9}" presName="childText" presStyleLbl="conFgAcc1" presStyleIdx="2" presStyleCnt="3" custScaleY="62028" custLinFactNeighborY="1557">
        <dgm:presLayoutVars>
          <dgm:bulletEnabled val="1"/>
        </dgm:presLayoutVars>
      </dgm:prSet>
      <dgm:spPr/>
    </dgm:pt>
  </dgm:ptLst>
  <dgm:cxnLst>
    <dgm:cxn modelId="{766E9828-E0AD-48B8-A9F6-DE7D0BFFF9C6}" type="presOf" srcId="{BA1FF4E4-E708-41B7-8347-61D47CEBBC13}" destId="{29836FB8-2A16-413B-94C3-CCB1587BC7F1}" srcOrd="1" destOrd="0" presId="urn:microsoft.com/office/officeart/2005/8/layout/list1"/>
    <dgm:cxn modelId="{B974E1BA-1787-4BD2-BE83-0F42B875FE58}" type="presOf" srcId="{E199928E-6485-42AD-9A1B-57A9E9593F21}" destId="{19C58B5D-1651-4385-906A-A79379170589}" srcOrd="0" destOrd="0" presId="urn:microsoft.com/office/officeart/2005/8/layout/list1"/>
    <dgm:cxn modelId="{BB294697-D739-4A2B-A8C8-AFD4EE4A3F1D}" type="presOf" srcId="{FF092842-99FC-4D0D-A431-6BBF119D44D9}" destId="{A72C36AD-336B-47D8-9F64-52E338A15177}" srcOrd="1" destOrd="0" presId="urn:microsoft.com/office/officeart/2005/8/layout/list1"/>
    <dgm:cxn modelId="{20E20E2A-29EC-4843-8C8F-276585C3D054}" type="presOf" srcId="{1397ECD3-4A65-4D7C-BD16-B2B44B72E97F}" destId="{E855F9D6-C322-4148-A3E2-B14CBC712631}" srcOrd="0" destOrd="0" presId="urn:microsoft.com/office/officeart/2005/8/layout/list1"/>
    <dgm:cxn modelId="{8E9C8112-3083-4D44-91A6-886E3D139185}" type="presOf" srcId="{FF092842-99FC-4D0D-A431-6BBF119D44D9}" destId="{DBA31F2D-91AC-4F87-B273-ADA998E45719}" srcOrd="0" destOrd="0" presId="urn:microsoft.com/office/officeart/2005/8/layout/list1"/>
    <dgm:cxn modelId="{E1E335F9-338C-4489-B6B2-C3D42CBCA700}" type="presOf" srcId="{BA1FF4E4-E708-41B7-8347-61D47CEBBC13}" destId="{DE2D9CD4-FA7A-46B7-8D9D-A0F29F538C0F}" srcOrd="0" destOrd="0" presId="urn:microsoft.com/office/officeart/2005/8/layout/list1"/>
    <dgm:cxn modelId="{D83C2886-2D5F-4883-92D0-9CE7F7E28896}" srcId="{E199928E-6485-42AD-9A1B-57A9E9593F21}" destId="{FF092842-99FC-4D0D-A431-6BBF119D44D9}" srcOrd="2" destOrd="0" parTransId="{77B532E4-F686-4EED-BB44-ACE9FB3A56A5}" sibTransId="{F3E24A5A-CD6F-4F11-AE96-F2BC6B5CFA0E}"/>
    <dgm:cxn modelId="{97184374-3BB3-45C2-91D2-F01CC51EB3B4}" srcId="{E199928E-6485-42AD-9A1B-57A9E9593F21}" destId="{1397ECD3-4A65-4D7C-BD16-B2B44B72E97F}" srcOrd="0" destOrd="0" parTransId="{C945F5A4-FCA9-40FC-BE26-FE0B6F4892E9}" sibTransId="{49998D64-8F53-4E56-8A71-CC7515B2C880}"/>
    <dgm:cxn modelId="{B586B7EB-BF84-47AE-972E-5EF992B31AC8}" srcId="{E199928E-6485-42AD-9A1B-57A9E9593F21}" destId="{BA1FF4E4-E708-41B7-8347-61D47CEBBC13}" srcOrd="1" destOrd="0" parTransId="{CD62A9A5-47E1-45E5-829B-7F671F380013}" sibTransId="{90D8CE80-2CE0-4A18-8062-BD92A9DAAB2E}"/>
    <dgm:cxn modelId="{F3EE1B8D-C4F0-4B97-9C66-A22707992E9C}" type="presOf" srcId="{1397ECD3-4A65-4D7C-BD16-B2B44B72E97F}" destId="{548C3BEF-2B92-4EFE-9393-0B38CFDCE558}" srcOrd="1" destOrd="0" presId="urn:microsoft.com/office/officeart/2005/8/layout/list1"/>
    <dgm:cxn modelId="{0FA14747-8464-45D0-BA1B-E08A263555CE}" type="presParOf" srcId="{19C58B5D-1651-4385-906A-A79379170589}" destId="{0002A2EE-4084-4837-96D2-30AB808F9914}" srcOrd="0" destOrd="0" presId="urn:microsoft.com/office/officeart/2005/8/layout/list1"/>
    <dgm:cxn modelId="{CE83DB39-0514-44BC-B772-3C7C7093975F}" type="presParOf" srcId="{0002A2EE-4084-4837-96D2-30AB808F9914}" destId="{E855F9D6-C322-4148-A3E2-B14CBC712631}" srcOrd="0" destOrd="0" presId="urn:microsoft.com/office/officeart/2005/8/layout/list1"/>
    <dgm:cxn modelId="{62CA723C-DF58-498A-8C5E-630C9A31751E}" type="presParOf" srcId="{0002A2EE-4084-4837-96D2-30AB808F9914}" destId="{548C3BEF-2B92-4EFE-9393-0B38CFDCE558}" srcOrd="1" destOrd="0" presId="urn:microsoft.com/office/officeart/2005/8/layout/list1"/>
    <dgm:cxn modelId="{27F2371B-0124-4324-8CA4-B586A73B4372}" type="presParOf" srcId="{19C58B5D-1651-4385-906A-A79379170589}" destId="{2DD70AEB-E4F5-49D6-8660-E0B1380B4312}" srcOrd="1" destOrd="0" presId="urn:microsoft.com/office/officeart/2005/8/layout/list1"/>
    <dgm:cxn modelId="{099FAC8F-3D68-4C9D-933C-A5D55E19C7A4}" type="presParOf" srcId="{19C58B5D-1651-4385-906A-A79379170589}" destId="{04BD87D2-783E-4AD5-86E8-FC62E1B77769}" srcOrd="2" destOrd="0" presId="urn:microsoft.com/office/officeart/2005/8/layout/list1"/>
    <dgm:cxn modelId="{7C1A0923-E610-44D5-886A-3F071CA2CF2C}" type="presParOf" srcId="{19C58B5D-1651-4385-906A-A79379170589}" destId="{BFC4638A-73E3-40A5-84E4-511B9EB4BB78}" srcOrd="3" destOrd="0" presId="urn:microsoft.com/office/officeart/2005/8/layout/list1"/>
    <dgm:cxn modelId="{8CAF1D8A-4C91-4F04-B609-2F287DEBE623}" type="presParOf" srcId="{19C58B5D-1651-4385-906A-A79379170589}" destId="{746CE457-8D59-4BDE-9327-13C8799D44D1}" srcOrd="4" destOrd="0" presId="urn:microsoft.com/office/officeart/2005/8/layout/list1"/>
    <dgm:cxn modelId="{46D1D1B7-FC56-4D2C-9181-EED723C898CC}" type="presParOf" srcId="{746CE457-8D59-4BDE-9327-13C8799D44D1}" destId="{DE2D9CD4-FA7A-46B7-8D9D-A0F29F538C0F}" srcOrd="0" destOrd="0" presId="urn:microsoft.com/office/officeart/2005/8/layout/list1"/>
    <dgm:cxn modelId="{28DDB32D-4034-447C-9DEF-231648643F2F}" type="presParOf" srcId="{746CE457-8D59-4BDE-9327-13C8799D44D1}" destId="{29836FB8-2A16-413B-94C3-CCB1587BC7F1}" srcOrd="1" destOrd="0" presId="urn:microsoft.com/office/officeart/2005/8/layout/list1"/>
    <dgm:cxn modelId="{DFE26657-A863-468C-83FB-2594105E9B40}" type="presParOf" srcId="{19C58B5D-1651-4385-906A-A79379170589}" destId="{848CAAE4-E172-433F-A72E-0EA9D9FE3107}" srcOrd="5" destOrd="0" presId="urn:microsoft.com/office/officeart/2005/8/layout/list1"/>
    <dgm:cxn modelId="{2CB368DB-2409-40AE-A038-46717F8D2D88}" type="presParOf" srcId="{19C58B5D-1651-4385-906A-A79379170589}" destId="{03EC02F4-2E36-42DE-AFE3-B42F306B03A6}" srcOrd="6" destOrd="0" presId="urn:microsoft.com/office/officeart/2005/8/layout/list1"/>
    <dgm:cxn modelId="{2D5F1964-545D-4886-8633-0066BE310850}" type="presParOf" srcId="{19C58B5D-1651-4385-906A-A79379170589}" destId="{05240C57-F53C-4047-8DC8-B92EDD3F482F}" srcOrd="7" destOrd="0" presId="urn:microsoft.com/office/officeart/2005/8/layout/list1"/>
    <dgm:cxn modelId="{C37F2600-F688-4E4C-A8AF-809EBE79E432}" type="presParOf" srcId="{19C58B5D-1651-4385-906A-A79379170589}" destId="{24C2F812-4709-42E3-AFB0-1F25CD7D514A}" srcOrd="8" destOrd="0" presId="urn:microsoft.com/office/officeart/2005/8/layout/list1"/>
    <dgm:cxn modelId="{EDA46D92-316B-4055-91F3-F4CD922C7690}" type="presParOf" srcId="{24C2F812-4709-42E3-AFB0-1F25CD7D514A}" destId="{DBA31F2D-91AC-4F87-B273-ADA998E45719}" srcOrd="0" destOrd="0" presId="urn:microsoft.com/office/officeart/2005/8/layout/list1"/>
    <dgm:cxn modelId="{A750985D-E6FE-4589-93C0-6601D9A7E18D}" type="presParOf" srcId="{24C2F812-4709-42E3-AFB0-1F25CD7D514A}" destId="{A72C36AD-336B-47D8-9F64-52E338A15177}" srcOrd="1" destOrd="0" presId="urn:microsoft.com/office/officeart/2005/8/layout/list1"/>
    <dgm:cxn modelId="{B7C859D2-4292-44EE-859E-10011FC7667A}" type="presParOf" srcId="{19C58B5D-1651-4385-906A-A79379170589}" destId="{4FD864C7-E9D1-462E-B7C7-2E505FB70594}" srcOrd="9" destOrd="0" presId="urn:microsoft.com/office/officeart/2005/8/layout/list1"/>
    <dgm:cxn modelId="{634DD1F8-1059-46AB-8A52-7DAEA19B1653}" type="presParOf" srcId="{19C58B5D-1651-4385-906A-A79379170589}" destId="{789041BD-F2AC-42C6-BF19-D6469987E16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02259-C187-47F4-AFAD-897503EFFAE4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FE04E6AB-7979-4C43-91FB-C6FF2C2DEACD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Pago electrónico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B3360471-AEF0-423B-9C5C-ADFF3E479766}" type="parTrans" cxnId="{5289507A-5DCD-4AAA-8613-2693F11134D3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BAB3F913-313F-4A84-B810-E3B9A03F1CBF}" type="sibTrans" cxnId="{5289507A-5DCD-4AAA-8613-2693F11134D3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4CF01F89-84C4-4FE6-80F7-9BC09E5DFD10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Pago en timbradora del Colegio de Escribanos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83A3F534-1E29-41C7-9A47-173FD040138C}" type="parTrans" cxnId="{8DA352D1-2CF7-4EF1-8D74-3CCAB43F0F3E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304F0654-422A-4F3E-AC2B-1890E79F4683}" type="sibTrans" cxnId="{8DA352D1-2CF7-4EF1-8D74-3CCAB43F0F3E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77F27CD3-C389-4688-B876-1AA897545836}">
      <dgm:prSet phldrT="[Texto]" custT="1"/>
      <dgm:spPr/>
      <dgm:t>
        <a:bodyPr/>
        <a:lstStyle/>
        <a:p>
          <a:r>
            <a:rPr lang="es-AR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ACREDITACIÓN INMEDIATA</a:t>
          </a:r>
          <a:endParaRPr lang="es-AR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0D0C0909-1C95-4ADE-8586-7501B1B723D2}" type="parTrans" cxnId="{610E2AB5-3822-4C52-A5AB-8D7D1C15EAA5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7C5FA11D-E211-45F3-AF86-F95D6E19F7C6}" type="sibTrans" cxnId="{610E2AB5-3822-4C52-A5AB-8D7D1C15EAA5}">
      <dgm:prSet/>
      <dgm:spPr/>
      <dgm:t>
        <a:bodyPr/>
        <a:lstStyle/>
        <a:p>
          <a:endParaRPr lang="es-AR" sz="1800">
            <a:latin typeface="Arial" pitchFamily="34" charset="0"/>
            <a:cs typeface="Arial" pitchFamily="34" charset="0"/>
          </a:endParaRPr>
        </a:p>
      </dgm:t>
    </dgm:pt>
    <dgm:pt modelId="{6F76EC40-4892-41E2-99F1-0B59A002E80D}" type="pres">
      <dgm:prSet presAssocID="{8AF02259-C187-47F4-AFAD-897503EFFAE4}" presName="CompostProcess" presStyleCnt="0">
        <dgm:presLayoutVars>
          <dgm:dir/>
          <dgm:resizeHandles val="exact"/>
        </dgm:presLayoutVars>
      </dgm:prSet>
      <dgm:spPr/>
    </dgm:pt>
    <dgm:pt modelId="{2AAB4167-BD3A-4CCC-90C1-99B9920D5E85}" type="pres">
      <dgm:prSet presAssocID="{8AF02259-C187-47F4-AFAD-897503EFFAE4}" presName="arrow" presStyleLbl="bgShp" presStyleIdx="0" presStyleCnt="1"/>
      <dgm:spPr/>
    </dgm:pt>
    <dgm:pt modelId="{CB23FD2B-8094-47AA-B719-091C88996FC2}" type="pres">
      <dgm:prSet presAssocID="{8AF02259-C187-47F4-AFAD-897503EFFAE4}" presName="linearProcess" presStyleCnt="0"/>
      <dgm:spPr/>
    </dgm:pt>
    <dgm:pt modelId="{FD846B39-3132-4214-8364-8D2E6D7E8830}" type="pres">
      <dgm:prSet presAssocID="{FE04E6AB-7979-4C43-91FB-C6FF2C2DEACD}" presName="textNode" presStyleLbl="node1" presStyleIdx="0" presStyleCnt="3" custScaleX="108124" custScaleY="19040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9A9D5B7-88C7-46B9-9A4C-0A0ED73B5067}" type="pres">
      <dgm:prSet presAssocID="{BAB3F913-313F-4A84-B810-E3B9A03F1CBF}" presName="sibTrans" presStyleCnt="0"/>
      <dgm:spPr/>
    </dgm:pt>
    <dgm:pt modelId="{B6B2156E-5A71-45A0-BC46-4B1B73E21443}" type="pres">
      <dgm:prSet presAssocID="{4CF01F89-84C4-4FE6-80F7-9BC09E5DFD10}" presName="textNode" presStyleLbl="node1" presStyleIdx="1" presStyleCnt="3" custScaleY="19040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99B676F-70A5-4A55-B41B-830B4DD5D0E0}" type="pres">
      <dgm:prSet presAssocID="{304F0654-422A-4F3E-AC2B-1890E79F4683}" presName="sibTrans" presStyleCnt="0"/>
      <dgm:spPr/>
    </dgm:pt>
    <dgm:pt modelId="{DD40195F-0DDA-4F22-AF5C-A9C3FF6549E1}" type="pres">
      <dgm:prSet presAssocID="{77F27CD3-C389-4688-B876-1AA897545836}" presName="textNode" presStyleLbl="node1" presStyleIdx="2" presStyleCnt="3" custScaleX="108535" custLinFactNeighborX="4784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BB455A93-B4F2-4B3C-B4E3-25727366DCA7}" type="presOf" srcId="{4CF01F89-84C4-4FE6-80F7-9BC09E5DFD10}" destId="{B6B2156E-5A71-45A0-BC46-4B1B73E21443}" srcOrd="0" destOrd="0" presId="urn:microsoft.com/office/officeart/2005/8/layout/hProcess9"/>
    <dgm:cxn modelId="{5289507A-5DCD-4AAA-8613-2693F11134D3}" srcId="{8AF02259-C187-47F4-AFAD-897503EFFAE4}" destId="{FE04E6AB-7979-4C43-91FB-C6FF2C2DEACD}" srcOrd="0" destOrd="0" parTransId="{B3360471-AEF0-423B-9C5C-ADFF3E479766}" sibTransId="{BAB3F913-313F-4A84-B810-E3B9A03F1CBF}"/>
    <dgm:cxn modelId="{57110A65-3A28-400F-B571-2AA7546B7413}" type="presOf" srcId="{FE04E6AB-7979-4C43-91FB-C6FF2C2DEACD}" destId="{FD846B39-3132-4214-8364-8D2E6D7E8830}" srcOrd="0" destOrd="0" presId="urn:microsoft.com/office/officeart/2005/8/layout/hProcess9"/>
    <dgm:cxn modelId="{4978CBA9-9DF6-47BF-BAE4-CB5A2FC0897B}" type="presOf" srcId="{8AF02259-C187-47F4-AFAD-897503EFFAE4}" destId="{6F76EC40-4892-41E2-99F1-0B59A002E80D}" srcOrd="0" destOrd="0" presId="urn:microsoft.com/office/officeart/2005/8/layout/hProcess9"/>
    <dgm:cxn modelId="{0AB71A4C-6778-45C2-B78B-CE191BAFB413}" type="presOf" srcId="{77F27CD3-C389-4688-B876-1AA897545836}" destId="{DD40195F-0DDA-4F22-AF5C-A9C3FF6549E1}" srcOrd="0" destOrd="0" presId="urn:microsoft.com/office/officeart/2005/8/layout/hProcess9"/>
    <dgm:cxn modelId="{8DA352D1-2CF7-4EF1-8D74-3CCAB43F0F3E}" srcId="{8AF02259-C187-47F4-AFAD-897503EFFAE4}" destId="{4CF01F89-84C4-4FE6-80F7-9BC09E5DFD10}" srcOrd="1" destOrd="0" parTransId="{83A3F534-1E29-41C7-9A47-173FD040138C}" sibTransId="{304F0654-422A-4F3E-AC2B-1890E79F4683}"/>
    <dgm:cxn modelId="{610E2AB5-3822-4C52-A5AB-8D7D1C15EAA5}" srcId="{8AF02259-C187-47F4-AFAD-897503EFFAE4}" destId="{77F27CD3-C389-4688-B876-1AA897545836}" srcOrd="2" destOrd="0" parTransId="{0D0C0909-1C95-4ADE-8586-7501B1B723D2}" sibTransId="{7C5FA11D-E211-45F3-AF86-F95D6E19F7C6}"/>
    <dgm:cxn modelId="{4796AE7A-03E4-4D53-992B-4054B4D38C8C}" type="presParOf" srcId="{6F76EC40-4892-41E2-99F1-0B59A002E80D}" destId="{2AAB4167-BD3A-4CCC-90C1-99B9920D5E85}" srcOrd="0" destOrd="0" presId="urn:microsoft.com/office/officeart/2005/8/layout/hProcess9"/>
    <dgm:cxn modelId="{C9FD2AC6-D05F-4CB8-8862-8A12685F5655}" type="presParOf" srcId="{6F76EC40-4892-41E2-99F1-0B59A002E80D}" destId="{CB23FD2B-8094-47AA-B719-091C88996FC2}" srcOrd="1" destOrd="0" presId="urn:microsoft.com/office/officeart/2005/8/layout/hProcess9"/>
    <dgm:cxn modelId="{E0610009-8084-476F-BF2F-EFB94FDC8850}" type="presParOf" srcId="{CB23FD2B-8094-47AA-B719-091C88996FC2}" destId="{FD846B39-3132-4214-8364-8D2E6D7E8830}" srcOrd="0" destOrd="0" presId="urn:microsoft.com/office/officeart/2005/8/layout/hProcess9"/>
    <dgm:cxn modelId="{C99E61B8-C9E5-4E9A-AD08-B8E74D8B7834}" type="presParOf" srcId="{CB23FD2B-8094-47AA-B719-091C88996FC2}" destId="{09A9D5B7-88C7-46B9-9A4C-0A0ED73B5067}" srcOrd="1" destOrd="0" presId="urn:microsoft.com/office/officeart/2005/8/layout/hProcess9"/>
    <dgm:cxn modelId="{67903B87-4E71-4FF9-AD46-0F8D7CFA92EA}" type="presParOf" srcId="{CB23FD2B-8094-47AA-B719-091C88996FC2}" destId="{B6B2156E-5A71-45A0-BC46-4B1B73E21443}" srcOrd="2" destOrd="0" presId="urn:microsoft.com/office/officeart/2005/8/layout/hProcess9"/>
    <dgm:cxn modelId="{0B55D4B6-066E-4462-8FEF-3A20BF028391}" type="presParOf" srcId="{CB23FD2B-8094-47AA-B719-091C88996FC2}" destId="{B99B676F-70A5-4A55-B41B-830B4DD5D0E0}" srcOrd="3" destOrd="0" presId="urn:microsoft.com/office/officeart/2005/8/layout/hProcess9"/>
    <dgm:cxn modelId="{44AB4800-E200-4583-ABD5-B1BB223EBCA7}" type="presParOf" srcId="{CB23FD2B-8094-47AA-B719-091C88996FC2}" destId="{DD40195F-0DDA-4F22-AF5C-A9C3FF6549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751DAB-1961-4C38-8683-D5DDAF460ECC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44D8D208-F09A-4C17-8AFA-3E4A6F3A7842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Pago en bancos habilitados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98BFDD36-2B0E-4CD1-A845-937B40A57F74}" type="parTrans" cxnId="{0FD139FA-5442-430D-B0DB-954F6720F65D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E22E18D3-AEB4-462D-B367-5E97D016E2CE}" type="sibTrans" cxnId="{0FD139FA-5442-430D-B0DB-954F6720F65D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799E1ED8-B914-4D3F-8B42-294D88C09B6F}">
      <dgm:prSet phldrT="[Texto]" custT="1"/>
      <dgm:spPr/>
      <dgm:t>
        <a:bodyPr/>
        <a:lstStyle/>
        <a:p>
          <a:r>
            <a:rPr lang="es-AR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LA ACREDITACIÓN</a:t>
          </a:r>
          <a:r>
            <a:rPr lang="es-AR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s-AR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NO ES INMEDIATA</a:t>
          </a:r>
          <a:endParaRPr lang="es-AR" sz="1800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8A03155D-8853-46C0-85AE-FE43631E7C22}" type="parTrans" cxnId="{4289A01C-33D7-425E-9070-3035B4AA16BF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028E12D5-9E79-469D-9C3B-6558CDCBF34E}" type="sibTrans" cxnId="{4289A01C-33D7-425E-9070-3035B4AA16BF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948CBA32-0DDA-4B1D-A8F6-3B34ADFCD6F3}" type="pres">
      <dgm:prSet presAssocID="{5A751DAB-1961-4C38-8683-D5DDAF460ECC}" presName="CompostProcess" presStyleCnt="0">
        <dgm:presLayoutVars>
          <dgm:dir/>
          <dgm:resizeHandles val="exact"/>
        </dgm:presLayoutVars>
      </dgm:prSet>
      <dgm:spPr/>
    </dgm:pt>
    <dgm:pt modelId="{C07D418C-0650-4A7E-8C6C-6C8039AA2CE3}" type="pres">
      <dgm:prSet presAssocID="{5A751DAB-1961-4C38-8683-D5DDAF460ECC}" presName="arrow" presStyleLbl="bgShp" presStyleIdx="0" presStyleCnt="1" custLinFactNeighborY="3000"/>
      <dgm:spPr/>
    </dgm:pt>
    <dgm:pt modelId="{05137283-22C6-4192-BA7B-28BA8C7C4D14}" type="pres">
      <dgm:prSet presAssocID="{5A751DAB-1961-4C38-8683-D5DDAF460ECC}" presName="linearProcess" presStyleCnt="0"/>
      <dgm:spPr/>
    </dgm:pt>
    <dgm:pt modelId="{FD942459-3110-466D-B87A-27902421569E}" type="pres">
      <dgm:prSet presAssocID="{44D8D208-F09A-4C17-8AFA-3E4A6F3A7842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A87521B-A509-4903-AD93-144F0DDA24F4}" type="pres">
      <dgm:prSet presAssocID="{E22E18D3-AEB4-462D-B367-5E97D016E2CE}" presName="sibTrans" presStyleCnt="0"/>
      <dgm:spPr/>
    </dgm:pt>
    <dgm:pt modelId="{14012201-BB66-404F-A5C1-167E58E298A4}" type="pres">
      <dgm:prSet presAssocID="{799E1ED8-B914-4D3F-8B42-294D88C09B6F}" presName="textNode" presStyleLbl="node1" presStyleIdx="1" presStyleCnt="2" custLinFactX="7580" custLinFactNeighborX="10000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289A01C-33D7-425E-9070-3035B4AA16BF}" srcId="{5A751DAB-1961-4C38-8683-D5DDAF460ECC}" destId="{799E1ED8-B914-4D3F-8B42-294D88C09B6F}" srcOrd="1" destOrd="0" parTransId="{8A03155D-8853-46C0-85AE-FE43631E7C22}" sibTransId="{028E12D5-9E79-469D-9C3B-6558CDCBF34E}"/>
    <dgm:cxn modelId="{50AA403C-3235-4F6A-9D13-6BC8C0D72F63}" type="presOf" srcId="{5A751DAB-1961-4C38-8683-D5DDAF460ECC}" destId="{948CBA32-0DDA-4B1D-A8F6-3B34ADFCD6F3}" srcOrd="0" destOrd="0" presId="urn:microsoft.com/office/officeart/2005/8/layout/hProcess9"/>
    <dgm:cxn modelId="{0FD139FA-5442-430D-B0DB-954F6720F65D}" srcId="{5A751DAB-1961-4C38-8683-D5DDAF460ECC}" destId="{44D8D208-F09A-4C17-8AFA-3E4A6F3A7842}" srcOrd="0" destOrd="0" parTransId="{98BFDD36-2B0E-4CD1-A845-937B40A57F74}" sibTransId="{E22E18D3-AEB4-462D-B367-5E97D016E2CE}"/>
    <dgm:cxn modelId="{A4F30D15-F07E-47BD-97B7-D77DDC617404}" type="presOf" srcId="{799E1ED8-B914-4D3F-8B42-294D88C09B6F}" destId="{14012201-BB66-404F-A5C1-167E58E298A4}" srcOrd="0" destOrd="0" presId="urn:microsoft.com/office/officeart/2005/8/layout/hProcess9"/>
    <dgm:cxn modelId="{2B64B692-165C-4751-B4EF-66E1E259885B}" type="presOf" srcId="{44D8D208-F09A-4C17-8AFA-3E4A6F3A7842}" destId="{FD942459-3110-466D-B87A-27902421569E}" srcOrd="0" destOrd="0" presId="urn:microsoft.com/office/officeart/2005/8/layout/hProcess9"/>
    <dgm:cxn modelId="{3551A765-C320-4AAF-A87C-64E6490505F7}" type="presParOf" srcId="{948CBA32-0DDA-4B1D-A8F6-3B34ADFCD6F3}" destId="{C07D418C-0650-4A7E-8C6C-6C8039AA2CE3}" srcOrd="0" destOrd="0" presId="urn:microsoft.com/office/officeart/2005/8/layout/hProcess9"/>
    <dgm:cxn modelId="{50C97326-EB5C-46DE-B076-F3936B623472}" type="presParOf" srcId="{948CBA32-0DDA-4B1D-A8F6-3B34ADFCD6F3}" destId="{05137283-22C6-4192-BA7B-28BA8C7C4D14}" srcOrd="1" destOrd="0" presId="urn:microsoft.com/office/officeart/2005/8/layout/hProcess9"/>
    <dgm:cxn modelId="{9803F8A9-32D3-4495-BF91-4D4D1931B152}" type="presParOf" srcId="{05137283-22C6-4192-BA7B-28BA8C7C4D14}" destId="{FD942459-3110-466D-B87A-27902421569E}" srcOrd="0" destOrd="0" presId="urn:microsoft.com/office/officeart/2005/8/layout/hProcess9"/>
    <dgm:cxn modelId="{D65D36C8-EE2E-4A5F-8B27-E9E96942DD45}" type="presParOf" srcId="{05137283-22C6-4192-BA7B-28BA8C7C4D14}" destId="{FA87521B-A509-4903-AD93-144F0DDA24F4}" srcOrd="1" destOrd="0" presId="urn:microsoft.com/office/officeart/2005/8/layout/hProcess9"/>
    <dgm:cxn modelId="{A92072A6-8A13-4846-AE41-A2EB02C2D793}" type="presParOf" srcId="{05137283-22C6-4192-BA7B-28BA8C7C4D14}" destId="{14012201-BB66-404F-A5C1-167E58E298A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620408-FBF5-4290-855D-4AB598993D5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AR"/>
        </a:p>
      </dgm:t>
    </dgm:pt>
    <dgm:pt modelId="{3726977D-7BFF-43AB-98BC-AD15AF55836C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COMPOSICIÓN </a:t>
          </a:r>
        </a:p>
        <a:p>
          <a:r>
            <a:rPr lang="es-AR" sz="1800" dirty="0" smtClean="0">
              <a:latin typeface="Arial" pitchFamily="34" charset="0"/>
              <a:cs typeface="Arial" pitchFamily="34" charset="0"/>
            </a:rPr>
            <a:t>DEL </a:t>
          </a:r>
        </a:p>
        <a:p>
          <a:r>
            <a:rPr lang="es-AR" sz="1800" dirty="0" smtClean="0">
              <a:latin typeface="Arial" pitchFamily="34" charset="0"/>
              <a:cs typeface="Arial" pitchFamily="34" charset="0"/>
            </a:rPr>
            <a:t>MONTO 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21BAC1C9-F30B-4645-9225-BFDCE9E10A6D}" type="parTrans" cxnId="{807DFB3D-BF22-48B3-8BE8-9A4956BE07A9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A453C72E-A71C-49D4-ADF6-1F8B4214868F}" type="sibTrans" cxnId="{807DFB3D-BF22-48B3-8BE8-9A4956BE07A9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AFEF572B-CBFC-4E31-B764-36A4B8D69A1D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Todos los módulos de registración anotados 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6C22F3EA-1A81-428A-9B63-E8CAF220B237}" type="parTrans" cxnId="{5C91F3EE-CF6B-4297-9FFA-F7F0B2133F8D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4D608416-70AB-4C40-BA33-57B509C35BCC}" type="sibTrans" cxnId="{5C91F3EE-CF6B-4297-9FFA-F7F0B2133F8D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539743D2-7338-4873-8CF5-669BD465FDA0}">
      <dgm:prSet phldrT="[Texto]"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Módulo registración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E2858566-719A-4598-8E3A-0F2A6B008296}" type="parTrans" cxnId="{9529E3B2-C32E-4B86-9E64-8622F2812F3A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97F98663-DD09-44C6-9B45-F01B6727DAEF}" type="sibTrans" cxnId="{9529E3B2-C32E-4B86-9E64-8622F2812F3A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E05FA70D-691B-406E-ABD7-A3993B80EB85}">
      <dgm:prSet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Valor simple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A4F47F0D-EAEA-4389-9531-54CFC323A010}" type="parTrans" cxnId="{AFB36423-82E1-417B-AF67-9B211AA0A2D5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B7046C42-A4DA-41A7-8515-F01CE1641D43}" type="sibTrans" cxnId="{AFB36423-82E1-417B-AF67-9B211AA0A2D5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7581691D-2394-4EFE-BD92-AD1B1621FB7E}">
      <dgm:prSet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Simple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BEB42729-5E9E-4CA5-BD55-498425A8A113}" type="parTrans" cxnId="{B842979E-FB30-4F24-BE17-7148A1BFE566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6DBE0BF9-72E4-45FA-BB4B-EFC5444BE1FE}" type="sibTrans" cxnId="{B842979E-FB30-4F24-BE17-7148A1BFE566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5E734B18-0853-472B-A0D8-14864640CD3D}">
      <dgm:prSet custT="1"/>
      <dgm:spPr/>
      <dgm:t>
        <a:bodyPr/>
        <a:lstStyle/>
        <a:p>
          <a:r>
            <a:rPr lang="es-AR" sz="1800" dirty="0" smtClean="0">
              <a:latin typeface="Arial" pitchFamily="34" charset="0"/>
              <a:cs typeface="Arial" pitchFamily="34" charset="0"/>
            </a:rPr>
            <a:t>Urgente</a:t>
          </a:r>
          <a:endParaRPr lang="es-AR" sz="1800" dirty="0">
            <a:latin typeface="Arial" pitchFamily="34" charset="0"/>
            <a:cs typeface="Arial" pitchFamily="34" charset="0"/>
          </a:endParaRPr>
        </a:p>
      </dgm:t>
    </dgm:pt>
    <dgm:pt modelId="{2356B424-EEC7-4261-994E-E9198B1F534C}" type="parTrans" cxnId="{A7D7F41E-5387-4876-884E-645EDF5AEF54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AF104353-D887-468A-A23E-4F8F87C5183F}" type="sibTrans" cxnId="{A7D7F41E-5387-4876-884E-645EDF5AEF54}">
      <dgm:prSet/>
      <dgm:spPr/>
      <dgm:t>
        <a:bodyPr/>
        <a:lstStyle/>
        <a:p>
          <a:endParaRPr lang="es-AR">
            <a:latin typeface="Arial" pitchFamily="34" charset="0"/>
            <a:cs typeface="Arial" pitchFamily="34" charset="0"/>
          </a:endParaRPr>
        </a:p>
      </dgm:t>
    </dgm:pt>
    <dgm:pt modelId="{59943CEA-9CFD-4F2A-99BF-49EC611A32CA}" type="pres">
      <dgm:prSet presAssocID="{AF620408-FBF5-4290-855D-4AB598993D5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A8BBEBF7-BD16-48EF-AFE4-5CAA7D54FD4D}" type="pres">
      <dgm:prSet presAssocID="{3726977D-7BFF-43AB-98BC-AD15AF55836C}" presName="root1" presStyleCnt="0"/>
      <dgm:spPr/>
    </dgm:pt>
    <dgm:pt modelId="{D8C881EA-CEE4-4EBA-8733-8E899946F7D4}" type="pres">
      <dgm:prSet presAssocID="{3726977D-7BFF-43AB-98BC-AD15AF55836C}" presName="LevelOneTextNode" presStyleLbl="node0" presStyleIdx="0" presStyleCnt="1" custScaleX="203234" custScaleY="66770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73C3D60D-FB16-4DAE-AD64-167475296B8C}" type="pres">
      <dgm:prSet presAssocID="{3726977D-7BFF-43AB-98BC-AD15AF55836C}" presName="level2hierChild" presStyleCnt="0"/>
      <dgm:spPr/>
    </dgm:pt>
    <dgm:pt modelId="{064BF2DB-2A09-4829-AB73-1F3FF92C512D}" type="pres">
      <dgm:prSet presAssocID="{6C22F3EA-1A81-428A-9B63-E8CAF220B237}" presName="conn2-1" presStyleLbl="parChTrans1D2" presStyleIdx="0" presStyleCnt="2"/>
      <dgm:spPr/>
      <dgm:t>
        <a:bodyPr/>
        <a:lstStyle/>
        <a:p>
          <a:endParaRPr lang="es-AR"/>
        </a:p>
      </dgm:t>
    </dgm:pt>
    <dgm:pt modelId="{89F1054C-1262-4701-BE46-016319D365D8}" type="pres">
      <dgm:prSet presAssocID="{6C22F3EA-1A81-428A-9B63-E8CAF220B237}" presName="connTx" presStyleLbl="parChTrans1D2" presStyleIdx="0" presStyleCnt="2"/>
      <dgm:spPr/>
      <dgm:t>
        <a:bodyPr/>
        <a:lstStyle/>
        <a:p>
          <a:endParaRPr lang="es-AR"/>
        </a:p>
      </dgm:t>
    </dgm:pt>
    <dgm:pt modelId="{B4C5FF70-8FE0-4F7A-83C7-266C3B423457}" type="pres">
      <dgm:prSet presAssocID="{AFEF572B-CBFC-4E31-B764-36A4B8D69A1D}" presName="root2" presStyleCnt="0"/>
      <dgm:spPr/>
    </dgm:pt>
    <dgm:pt modelId="{E32FDE5E-8331-4073-BBCA-7BA06C972E65}" type="pres">
      <dgm:prSet presAssocID="{AFEF572B-CBFC-4E31-B764-36A4B8D69A1D}" presName="LevelTwoTextNode" presStyleLbl="node2" presStyleIdx="0" presStyleCnt="2" custScaleX="108623" custScaleY="153729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08670327-25D8-42F3-B56B-B0151352918A}" type="pres">
      <dgm:prSet presAssocID="{AFEF572B-CBFC-4E31-B764-36A4B8D69A1D}" presName="level3hierChild" presStyleCnt="0"/>
      <dgm:spPr/>
    </dgm:pt>
    <dgm:pt modelId="{EE03A033-8B0E-43C4-91C2-500AEC1FC134}" type="pres">
      <dgm:prSet presAssocID="{A4F47F0D-EAEA-4389-9531-54CFC323A010}" presName="conn2-1" presStyleLbl="parChTrans1D3" presStyleIdx="0" presStyleCnt="3"/>
      <dgm:spPr/>
      <dgm:t>
        <a:bodyPr/>
        <a:lstStyle/>
        <a:p>
          <a:endParaRPr lang="es-AR"/>
        </a:p>
      </dgm:t>
    </dgm:pt>
    <dgm:pt modelId="{8F46300E-74CF-4F79-95A1-F05734CFF83E}" type="pres">
      <dgm:prSet presAssocID="{A4F47F0D-EAEA-4389-9531-54CFC323A010}" presName="connTx" presStyleLbl="parChTrans1D3" presStyleIdx="0" presStyleCnt="3"/>
      <dgm:spPr/>
      <dgm:t>
        <a:bodyPr/>
        <a:lstStyle/>
        <a:p>
          <a:endParaRPr lang="es-AR"/>
        </a:p>
      </dgm:t>
    </dgm:pt>
    <dgm:pt modelId="{81034526-F503-4FCA-96FA-3BB1891EAF24}" type="pres">
      <dgm:prSet presAssocID="{E05FA70D-691B-406E-ABD7-A3993B80EB85}" presName="root2" presStyleCnt="0"/>
      <dgm:spPr/>
    </dgm:pt>
    <dgm:pt modelId="{BD147E73-3782-447A-B1F9-D1A5408D37FF}" type="pres">
      <dgm:prSet presAssocID="{E05FA70D-691B-406E-ABD7-A3993B80EB85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A60BEBD9-32DC-4483-BE59-C11378864225}" type="pres">
      <dgm:prSet presAssocID="{E05FA70D-691B-406E-ABD7-A3993B80EB85}" presName="level3hierChild" presStyleCnt="0"/>
      <dgm:spPr/>
    </dgm:pt>
    <dgm:pt modelId="{5E6EEDBD-73A7-4F21-9A23-47343E290C7F}" type="pres">
      <dgm:prSet presAssocID="{E2858566-719A-4598-8E3A-0F2A6B008296}" presName="conn2-1" presStyleLbl="parChTrans1D2" presStyleIdx="1" presStyleCnt="2"/>
      <dgm:spPr/>
      <dgm:t>
        <a:bodyPr/>
        <a:lstStyle/>
        <a:p>
          <a:endParaRPr lang="es-AR"/>
        </a:p>
      </dgm:t>
    </dgm:pt>
    <dgm:pt modelId="{87AF061F-AEB5-40DE-8570-BE95C5330738}" type="pres">
      <dgm:prSet presAssocID="{E2858566-719A-4598-8E3A-0F2A6B008296}" presName="connTx" presStyleLbl="parChTrans1D2" presStyleIdx="1" presStyleCnt="2"/>
      <dgm:spPr/>
      <dgm:t>
        <a:bodyPr/>
        <a:lstStyle/>
        <a:p>
          <a:endParaRPr lang="es-AR"/>
        </a:p>
      </dgm:t>
    </dgm:pt>
    <dgm:pt modelId="{51095DBD-EC2C-46B1-A582-2E61E1E2C99F}" type="pres">
      <dgm:prSet presAssocID="{539743D2-7338-4873-8CF5-669BD465FDA0}" presName="root2" presStyleCnt="0"/>
      <dgm:spPr/>
    </dgm:pt>
    <dgm:pt modelId="{CD2B2F72-D9AB-4C69-A0F6-10A8CF82F953}" type="pres">
      <dgm:prSet presAssocID="{539743D2-7338-4873-8CF5-669BD465FDA0}" presName="LevelTwoTextNode" presStyleLbl="node2" presStyleIdx="1" presStyleCnt="2" custScaleY="125435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5AC3FED-6C0D-49FA-B57A-E1ACB2B900A3}" type="pres">
      <dgm:prSet presAssocID="{539743D2-7338-4873-8CF5-669BD465FDA0}" presName="level3hierChild" presStyleCnt="0"/>
      <dgm:spPr/>
    </dgm:pt>
    <dgm:pt modelId="{2CBFC5D3-2FA6-4096-969F-91DAD532D895}" type="pres">
      <dgm:prSet presAssocID="{BEB42729-5E9E-4CA5-BD55-498425A8A113}" presName="conn2-1" presStyleLbl="parChTrans1D3" presStyleIdx="1" presStyleCnt="3"/>
      <dgm:spPr/>
      <dgm:t>
        <a:bodyPr/>
        <a:lstStyle/>
        <a:p>
          <a:endParaRPr lang="es-AR"/>
        </a:p>
      </dgm:t>
    </dgm:pt>
    <dgm:pt modelId="{EA32F38F-718B-4490-AD78-EBE452B21A47}" type="pres">
      <dgm:prSet presAssocID="{BEB42729-5E9E-4CA5-BD55-498425A8A113}" presName="connTx" presStyleLbl="parChTrans1D3" presStyleIdx="1" presStyleCnt="3"/>
      <dgm:spPr/>
      <dgm:t>
        <a:bodyPr/>
        <a:lstStyle/>
        <a:p>
          <a:endParaRPr lang="es-AR"/>
        </a:p>
      </dgm:t>
    </dgm:pt>
    <dgm:pt modelId="{9E1CEAFD-1C23-4DF1-9205-30A1B622DFD2}" type="pres">
      <dgm:prSet presAssocID="{7581691D-2394-4EFE-BD92-AD1B1621FB7E}" presName="root2" presStyleCnt="0"/>
      <dgm:spPr/>
    </dgm:pt>
    <dgm:pt modelId="{26FC925D-48AF-4C41-8341-332E43EA944F}" type="pres">
      <dgm:prSet presAssocID="{7581691D-2394-4EFE-BD92-AD1B1621FB7E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571FBB53-7A0E-4C4F-B9CC-D650715C1CED}" type="pres">
      <dgm:prSet presAssocID="{7581691D-2394-4EFE-BD92-AD1B1621FB7E}" presName="level3hierChild" presStyleCnt="0"/>
      <dgm:spPr/>
    </dgm:pt>
    <dgm:pt modelId="{A25F0AF0-54C8-4469-9D5B-46F763B4EA9C}" type="pres">
      <dgm:prSet presAssocID="{2356B424-EEC7-4261-994E-E9198B1F534C}" presName="conn2-1" presStyleLbl="parChTrans1D3" presStyleIdx="2" presStyleCnt="3"/>
      <dgm:spPr/>
      <dgm:t>
        <a:bodyPr/>
        <a:lstStyle/>
        <a:p>
          <a:endParaRPr lang="es-AR"/>
        </a:p>
      </dgm:t>
    </dgm:pt>
    <dgm:pt modelId="{F1BACB06-0757-4535-BD93-7FEF424EFF8F}" type="pres">
      <dgm:prSet presAssocID="{2356B424-EEC7-4261-994E-E9198B1F534C}" presName="connTx" presStyleLbl="parChTrans1D3" presStyleIdx="2" presStyleCnt="3"/>
      <dgm:spPr/>
      <dgm:t>
        <a:bodyPr/>
        <a:lstStyle/>
        <a:p>
          <a:endParaRPr lang="es-AR"/>
        </a:p>
      </dgm:t>
    </dgm:pt>
    <dgm:pt modelId="{2764B430-D944-4805-BA9B-71FC20E99EB2}" type="pres">
      <dgm:prSet presAssocID="{5E734B18-0853-472B-A0D8-14864640CD3D}" presName="root2" presStyleCnt="0"/>
      <dgm:spPr/>
    </dgm:pt>
    <dgm:pt modelId="{C6D5635E-C1EF-4266-82B6-D008A405E6E6}" type="pres">
      <dgm:prSet presAssocID="{5E734B18-0853-472B-A0D8-14864640CD3D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C338A0EE-578A-45EC-BEDD-E1909BB42A9E}" type="pres">
      <dgm:prSet presAssocID="{5E734B18-0853-472B-A0D8-14864640CD3D}" presName="level3hierChild" presStyleCnt="0"/>
      <dgm:spPr/>
    </dgm:pt>
  </dgm:ptLst>
  <dgm:cxnLst>
    <dgm:cxn modelId="{0286E2CE-082A-4CF1-9FBD-5782043AAB9F}" type="presOf" srcId="{3726977D-7BFF-43AB-98BC-AD15AF55836C}" destId="{D8C881EA-CEE4-4EBA-8733-8E899946F7D4}" srcOrd="0" destOrd="0" presId="urn:microsoft.com/office/officeart/2008/layout/HorizontalMultiLevelHierarchy"/>
    <dgm:cxn modelId="{56F0EBF0-EA92-402D-BA65-E10961885ECF}" type="presOf" srcId="{2356B424-EEC7-4261-994E-E9198B1F534C}" destId="{F1BACB06-0757-4535-BD93-7FEF424EFF8F}" srcOrd="1" destOrd="0" presId="urn:microsoft.com/office/officeart/2008/layout/HorizontalMultiLevelHierarchy"/>
    <dgm:cxn modelId="{0AE01F33-665C-43B4-8525-FBBFBBB57BC1}" type="presOf" srcId="{A4F47F0D-EAEA-4389-9531-54CFC323A010}" destId="{EE03A033-8B0E-43C4-91C2-500AEC1FC134}" srcOrd="0" destOrd="0" presId="urn:microsoft.com/office/officeart/2008/layout/HorizontalMultiLevelHierarchy"/>
    <dgm:cxn modelId="{BAEEA937-23BC-4060-9689-E3ACA746F5D0}" type="presOf" srcId="{2356B424-EEC7-4261-994E-E9198B1F534C}" destId="{A25F0AF0-54C8-4469-9D5B-46F763B4EA9C}" srcOrd="0" destOrd="0" presId="urn:microsoft.com/office/officeart/2008/layout/HorizontalMultiLevelHierarchy"/>
    <dgm:cxn modelId="{D8CA4CE1-8D12-43BD-BFB3-9BBE7CC13C15}" type="presOf" srcId="{7581691D-2394-4EFE-BD92-AD1B1621FB7E}" destId="{26FC925D-48AF-4C41-8341-332E43EA944F}" srcOrd="0" destOrd="0" presId="urn:microsoft.com/office/officeart/2008/layout/HorizontalMultiLevelHierarchy"/>
    <dgm:cxn modelId="{FE46E9C1-8745-4B09-82F7-A6415F3F135B}" type="presOf" srcId="{AF620408-FBF5-4290-855D-4AB598993D51}" destId="{59943CEA-9CFD-4F2A-99BF-49EC611A32CA}" srcOrd="0" destOrd="0" presId="urn:microsoft.com/office/officeart/2008/layout/HorizontalMultiLevelHierarchy"/>
    <dgm:cxn modelId="{B89AE03C-3286-44D1-A0DF-3E3EA7EFDB96}" type="presOf" srcId="{539743D2-7338-4873-8CF5-669BD465FDA0}" destId="{CD2B2F72-D9AB-4C69-A0F6-10A8CF82F953}" srcOrd="0" destOrd="0" presId="urn:microsoft.com/office/officeart/2008/layout/HorizontalMultiLevelHierarchy"/>
    <dgm:cxn modelId="{591F9007-05C0-4BED-B4D9-314BA9C58F37}" type="presOf" srcId="{E05FA70D-691B-406E-ABD7-A3993B80EB85}" destId="{BD147E73-3782-447A-B1F9-D1A5408D37FF}" srcOrd="0" destOrd="0" presId="urn:microsoft.com/office/officeart/2008/layout/HorizontalMultiLevelHierarchy"/>
    <dgm:cxn modelId="{E9B293F8-7F48-492D-805A-DC86B9963CD4}" type="presOf" srcId="{6C22F3EA-1A81-428A-9B63-E8CAF220B237}" destId="{89F1054C-1262-4701-BE46-016319D365D8}" srcOrd="1" destOrd="0" presId="urn:microsoft.com/office/officeart/2008/layout/HorizontalMultiLevelHierarchy"/>
    <dgm:cxn modelId="{9529E3B2-C32E-4B86-9E64-8622F2812F3A}" srcId="{3726977D-7BFF-43AB-98BC-AD15AF55836C}" destId="{539743D2-7338-4873-8CF5-669BD465FDA0}" srcOrd="1" destOrd="0" parTransId="{E2858566-719A-4598-8E3A-0F2A6B008296}" sibTransId="{97F98663-DD09-44C6-9B45-F01B6727DAEF}"/>
    <dgm:cxn modelId="{982234A8-06F2-4BCE-93DA-47FBC7647D20}" type="presOf" srcId="{BEB42729-5E9E-4CA5-BD55-498425A8A113}" destId="{EA32F38F-718B-4490-AD78-EBE452B21A47}" srcOrd="1" destOrd="0" presId="urn:microsoft.com/office/officeart/2008/layout/HorizontalMultiLevelHierarchy"/>
    <dgm:cxn modelId="{A4509117-F9D6-4AD0-8152-40D45766C8F8}" type="presOf" srcId="{AFEF572B-CBFC-4E31-B764-36A4B8D69A1D}" destId="{E32FDE5E-8331-4073-BBCA-7BA06C972E65}" srcOrd="0" destOrd="0" presId="urn:microsoft.com/office/officeart/2008/layout/HorizontalMultiLevelHierarchy"/>
    <dgm:cxn modelId="{4A635C99-6724-464A-B765-4E307D954F3F}" type="presOf" srcId="{A4F47F0D-EAEA-4389-9531-54CFC323A010}" destId="{8F46300E-74CF-4F79-95A1-F05734CFF83E}" srcOrd="1" destOrd="0" presId="urn:microsoft.com/office/officeart/2008/layout/HorizontalMultiLevelHierarchy"/>
    <dgm:cxn modelId="{AFB36423-82E1-417B-AF67-9B211AA0A2D5}" srcId="{AFEF572B-CBFC-4E31-B764-36A4B8D69A1D}" destId="{E05FA70D-691B-406E-ABD7-A3993B80EB85}" srcOrd="0" destOrd="0" parTransId="{A4F47F0D-EAEA-4389-9531-54CFC323A010}" sibTransId="{B7046C42-A4DA-41A7-8515-F01CE1641D43}"/>
    <dgm:cxn modelId="{DD86C126-6534-41CA-8DCD-DA24519CB88E}" type="presOf" srcId="{E2858566-719A-4598-8E3A-0F2A6B008296}" destId="{5E6EEDBD-73A7-4F21-9A23-47343E290C7F}" srcOrd="0" destOrd="0" presId="urn:microsoft.com/office/officeart/2008/layout/HorizontalMultiLevelHierarchy"/>
    <dgm:cxn modelId="{A7D7F41E-5387-4876-884E-645EDF5AEF54}" srcId="{539743D2-7338-4873-8CF5-669BD465FDA0}" destId="{5E734B18-0853-472B-A0D8-14864640CD3D}" srcOrd="1" destOrd="0" parTransId="{2356B424-EEC7-4261-994E-E9198B1F534C}" sibTransId="{AF104353-D887-468A-A23E-4F8F87C5183F}"/>
    <dgm:cxn modelId="{807DFB3D-BF22-48B3-8BE8-9A4956BE07A9}" srcId="{AF620408-FBF5-4290-855D-4AB598993D51}" destId="{3726977D-7BFF-43AB-98BC-AD15AF55836C}" srcOrd="0" destOrd="0" parTransId="{21BAC1C9-F30B-4645-9225-BFDCE9E10A6D}" sibTransId="{A453C72E-A71C-49D4-ADF6-1F8B4214868F}"/>
    <dgm:cxn modelId="{B842979E-FB30-4F24-BE17-7148A1BFE566}" srcId="{539743D2-7338-4873-8CF5-669BD465FDA0}" destId="{7581691D-2394-4EFE-BD92-AD1B1621FB7E}" srcOrd="0" destOrd="0" parTransId="{BEB42729-5E9E-4CA5-BD55-498425A8A113}" sibTransId="{6DBE0BF9-72E4-45FA-BB4B-EFC5444BE1FE}"/>
    <dgm:cxn modelId="{5C91F3EE-CF6B-4297-9FFA-F7F0B2133F8D}" srcId="{3726977D-7BFF-43AB-98BC-AD15AF55836C}" destId="{AFEF572B-CBFC-4E31-B764-36A4B8D69A1D}" srcOrd="0" destOrd="0" parTransId="{6C22F3EA-1A81-428A-9B63-E8CAF220B237}" sibTransId="{4D608416-70AB-4C40-BA33-57B509C35BCC}"/>
    <dgm:cxn modelId="{73F1BB65-4F56-43EF-9822-35030D1DFAA7}" type="presOf" srcId="{BEB42729-5E9E-4CA5-BD55-498425A8A113}" destId="{2CBFC5D3-2FA6-4096-969F-91DAD532D895}" srcOrd="0" destOrd="0" presId="urn:microsoft.com/office/officeart/2008/layout/HorizontalMultiLevelHierarchy"/>
    <dgm:cxn modelId="{970228E0-E1E4-4183-814B-5995337F416C}" type="presOf" srcId="{5E734B18-0853-472B-A0D8-14864640CD3D}" destId="{C6D5635E-C1EF-4266-82B6-D008A405E6E6}" srcOrd="0" destOrd="0" presId="urn:microsoft.com/office/officeart/2008/layout/HorizontalMultiLevelHierarchy"/>
    <dgm:cxn modelId="{10053992-1F05-4131-BF38-FC148FFFDDCF}" type="presOf" srcId="{E2858566-719A-4598-8E3A-0F2A6B008296}" destId="{87AF061F-AEB5-40DE-8570-BE95C5330738}" srcOrd="1" destOrd="0" presId="urn:microsoft.com/office/officeart/2008/layout/HorizontalMultiLevelHierarchy"/>
    <dgm:cxn modelId="{08A6C593-4ED6-4086-9809-AD4BE97518AF}" type="presOf" srcId="{6C22F3EA-1A81-428A-9B63-E8CAF220B237}" destId="{064BF2DB-2A09-4829-AB73-1F3FF92C512D}" srcOrd="0" destOrd="0" presId="urn:microsoft.com/office/officeart/2008/layout/HorizontalMultiLevelHierarchy"/>
    <dgm:cxn modelId="{7EBF6B26-6655-4B06-8088-E7BEB96146AA}" type="presParOf" srcId="{59943CEA-9CFD-4F2A-99BF-49EC611A32CA}" destId="{A8BBEBF7-BD16-48EF-AFE4-5CAA7D54FD4D}" srcOrd="0" destOrd="0" presId="urn:microsoft.com/office/officeart/2008/layout/HorizontalMultiLevelHierarchy"/>
    <dgm:cxn modelId="{01C754C0-9AF5-4281-84E8-F8977524C678}" type="presParOf" srcId="{A8BBEBF7-BD16-48EF-AFE4-5CAA7D54FD4D}" destId="{D8C881EA-CEE4-4EBA-8733-8E899946F7D4}" srcOrd="0" destOrd="0" presId="urn:microsoft.com/office/officeart/2008/layout/HorizontalMultiLevelHierarchy"/>
    <dgm:cxn modelId="{E709EA74-0D52-4B29-92D7-C357FBD36073}" type="presParOf" srcId="{A8BBEBF7-BD16-48EF-AFE4-5CAA7D54FD4D}" destId="{73C3D60D-FB16-4DAE-AD64-167475296B8C}" srcOrd="1" destOrd="0" presId="urn:microsoft.com/office/officeart/2008/layout/HorizontalMultiLevelHierarchy"/>
    <dgm:cxn modelId="{47C6AEDA-DFE0-4343-B840-8432949AB515}" type="presParOf" srcId="{73C3D60D-FB16-4DAE-AD64-167475296B8C}" destId="{064BF2DB-2A09-4829-AB73-1F3FF92C512D}" srcOrd="0" destOrd="0" presId="urn:microsoft.com/office/officeart/2008/layout/HorizontalMultiLevelHierarchy"/>
    <dgm:cxn modelId="{FB481F07-AAEB-49BA-9858-9CCD2B72CECE}" type="presParOf" srcId="{064BF2DB-2A09-4829-AB73-1F3FF92C512D}" destId="{89F1054C-1262-4701-BE46-016319D365D8}" srcOrd="0" destOrd="0" presId="urn:microsoft.com/office/officeart/2008/layout/HorizontalMultiLevelHierarchy"/>
    <dgm:cxn modelId="{F7D4E8A4-874C-44F0-ABD2-8CE3F9FE88F3}" type="presParOf" srcId="{73C3D60D-FB16-4DAE-AD64-167475296B8C}" destId="{B4C5FF70-8FE0-4F7A-83C7-266C3B423457}" srcOrd="1" destOrd="0" presId="urn:microsoft.com/office/officeart/2008/layout/HorizontalMultiLevelHierarchy"/>
    <dgm:cxn modelId="{098D8C96-CDE7-49F1-8364-075F43ED44EB}" type="presParOf" srcId="{B4C5FF70-8FE0-4F7A-83C7-266C3B423457}" destId="{E32FDE5E-8331-4073-BBCA-7BA06C972E65}" srcOrd="0" destOrd="0" presId="urn:microsoft.com/office/officeart/2008/layout/HorizontalMultiLevelHierarchy"/>
    <dgm:cxn modelId="{B6BAA973-740C-4DFB-A276-018A54209003}" type="presParOf" srcId="{B4C5FF70-8FE0-4F7A-83C7-266C3B423457}" destId="{08670327-25D8-42F3-B56B-B0151352918A}" srcOrd="1" destOrd="0" presId="urn:microsoft.com/office/officeart/2008/layout/HorizontalMultiLevelHierarchy"/>
    <dgm:cxn modelId="{56846FCA-3DB6-475E-B11B-8D20F82C5180}" type="presParOf" srcId="{08670327-25D8-42F3-B56B-B0151352918A}" destId="{EE03A033-8B0E-43C4-91C2-500AEC1FC134}" srcOrd="0" destOrd="0" presId="urn:microsoft.com/office/officeart/2008/layout/HorizontalMultiLevelHierarchy"/>
    <dgm:cxn modelId="{03A2C573-E7E7-43FB-893F-8B5F231C3C95}" type="presParOf" srcId="{EE03A033-8B0E-43C4-91C2-500AEC1FC134}" destId="{8F46300E-74CF-4F79-95A1-F05734CFF83E}" srcOrd="0" destOrd="0" presId="urn:microsoft.com/office/officeart/2008/layout/HorizontalMultiLevelHierarchy"/>
    <dgm:cxn modelId="{895A93E3-5F9C-4235-B711-2BCFC7391E4D}" type="presParOf" srcId="{08670327-25D8-42F3-B56B-B0151352918A}" destId="{81034526-F503-4FCA-96FA-3BB1891EAF24}" srcOrd="1" destOrd="0" presId="urn:microsoft.com/office/officeart/2008/layout/HorizontalMultiLevelHierarchy"/>
    <dgm:cxn modelId="{F9C65C07-9E85-4D16-9C8F-2B5218315318}" type="presParOf" srcId="{81034526-F503-4FCA-96FA-3BB1891EAF24}" destId="{BD147E73-3782-447A-B1F9-D1A5408D37FF}" srcOrd="0" destOrd="0" presId="urn:microsoft.com/office/officeart/2008/layout/HorizontalMultiLevelHierarchy"/>
    <dgm:cxn modelId="{4B5A20B8-0840-485C-96FC-55DA8FDEE93E}" type="presParOf" srcId="{81034526-F503-4FCA-96FA-3BB1891EAF24}" destId="{A60BEBD9-32DC-4483-BE59-C11378864225}" srcOrd="1" destOrd="0" presId="urn:microsoft.com/office/officeart/2008/layout/HorizontalMultiLevelHierarchy"/>
    <dgm:cxn modelId="{67D39E2D-8501-4113-B4EE-20D549496E92}" type="presParOf" srcId="{73C3D60D-FB16-4DAE-AD64-167475296B8C}" destId="{5E6EEDBD-73A7-4F21-9A23-47343E290C7F}" srcOrd="2" destOrd="0" presId="urn:microsoft.com/office/officeart/2008/layout/HorizontalMultiLevelHierarchy"/>
    <dgm:cxn modelId="{B37C30A9-F25F-4120-BD60-37C8E63D70FA}" type="presParOf" srcId="{5E6EEDBD-73A7-4F21-9A23-47343E290C7F}" destId="{87AF061F-AEB5-40DE-8570-BE95C5330738}" srcOrd="0" destOrd="0" presId="urn:microsoft.com/office/officeart/2008/layout/HorizontalMultiLevelHierarchy"/>
    <dgm:cxn modelId="{0DB1CB1E-F85B-470E-8545-EF45445E210E}" type="presParOf" srcId="{73C3D60D-FB16-4DAE-AD64-167475296B8C}" destId="{51095DBD-EC2C-46B1-A582-2E61E1E2C99F}" srcOrd="3" destOrd="0" presId="urn:microsoft.com/office/officeart/2008/layout/HorizontalMultiLevelHierarchy"/>
    <dgm:cxn modelId="{68646F57-30D0-4813-84F0-F53035617403}" type="presParOf" srcId="{51095DBD-EC2C-46B1-A582-2E61E1E2C99F}" destId="{CD2B2F72-D9AB-4C69-A0F6-10A8CF82F953}" srcOrd="0" destOrd="0" presId="urn:microsoft.com/office/officeart/2008/layout/HorizontalMultiLevelHierarchy"/>
    <dgm:cxn modelId="{6D97761C-E44D-4C21-9AF1-6995D8A0FB3C}" type="presParOf" srcId="{51095DBD-EC2C-46B1-A582-2E61E1E2C99F}" destId="{25AC3FED-6C0D-49FA-B57A-E1ACB2B900A3}" srcOrd="1" destOrd="0" presId="urn:microsoft.com/office/officeart/2008/layout/HorizontalMultiLevelHierarchy"/>
    <dgm:cxn modelId="{C7316A3B-757A-4BAA-88D6-8B6E6B4DC9DD}" type="presParOf" srcId="{25AC3FED-6C0D-49FA-B57A-E1ACB2B900A3}" destId="{2CBFC5D3-2FA6-4096-969F-91DAD532D895}" srcOrd="0" destOrd="0" presId="urn:microsoft.com/office/officeart/2008/layout/HorizontalMultiLevelHierarchy"/>
    <dgm:cxn modelId="{6E437885-9E12-4C2B-878C-A7694A32AA8B}" type="presParOf" srcId="{2CBFC5D3-2FA6-4096-969F-91DAD532D895}" destId="{EA32F38F-718B-4490-AD78-EBE452B21A47}" srcOrd="0" destOrd="0" presId="urn:microsoft.com/office/officeart/2008/layout/HorizontalMultiLevelHierarchy"/>
    <dgm:cxn modelId="{249570DB-3D69-488F-9BAC-A1E76781F696}" type="presParOf" srcId="{25AC3FED-6C0D-49FA-B57A-E1ACB2B900A3}" destId="{9E1CEAFD-1C23-4DF1-9205-30A1B622DFD2}" srcOrd="1" destOrd="0" presId="urn:microsoft.com/office/officeart/2008/layout/HorizontalMultiLevelHierarchy"/>
    <dgm:cxn modelId="{3154100F-F6D0-4D82-BAC6-E41E3F15CD6F}" type="presParOf" srcId="{9E1CEAFD-1C23-4DF1-9205-30A1B622DFD2}" destId="{26FC925D-48AF-4C41-8341-332E43EA944F}" srcOrd="0" destOrd="0" presId="urn:microsoft.com/office/officeart/2008/layout/HorizontalMultiLevelHierarchy"/>
    <dgm:cxn modelId="{2D078279-BC4C-43C6-AC55-81C10B7D91B5}" type="presParOf" srcId="{9E1CEAFD-1C23-4DF1-9205-30A1B622DFD2}" destId="{571FBB53-7A0E-4C4F-B9CC-D650715C1CED}" srcOrd="1" destOrd="0" presId="urn:microsoft.com/office/officeart/2008/layout/HorizontalMultiLevelHierarchy"/>
    <dgm:cxn modelId="{4561483F-7229-460A-97A2-3B1A09E86576}" type="presParOf" srcId="{25AC3FED-6C0D-49FA-B57A-E1ACB2B900A3}" destId="{A25F0AF0-54C8-4469-9D5B-46F763B4EA9C}" srcOrd="2" destOrd="0" presId="urn:microsoft.com/office/officeart/2008/layout/HorizontalMultiLevelHierarchy"/>
    <dgm:cxn modelId="{2D6F6487-AA36-4CB0-90F2-E08556DE2B2E}" type="presParOf" srcId="{A25F0AF0-54C8-4469-9D5B-46F763B4EA9C}" destId="{F1BACB06-0757-4535-BD93-7FEF424EFF8F}" srcOrd="0" destOrd="0" presId="urn:microsoft.com/office/officeart/2008/layout/HorizontalMultiLevelHierarchy"/>
    <dgm:cxn modelId="{C0C54AAF-37D7-4305-AA3D-C6801173D37F}" type="presParOf" srcId="{25AC3FED-6C0D-49FA-B57A-E1ACB2B900A3}" destId="{2764B430-D944-4805-BA9B-71FC20E99EB2}" srcOrd="3" destOrd="0" presId="urn:microsoft.com/office/officeart/2008/layout/HorizontalMultiLevelHierarchy"/>
    <dgm:cxn modelId="{4B7F8203-15E3-43BB-9CB4-2F9E33C6853C}" type="presParOf" srcId="{2764B430-D944-4805-BA9B-71FC20E99EB2}" destId="{C6D5635E-C1EF-4266-82B6-D008A405E6E6}" srcOrd="0" destOrd="0" presId="urn:microsoft.com/office/officeart/2008/layout/HorizontalMultiLevelHierarchy"/>
    <dgm:cxn modelId="{F62F761A-EB46-4472-833E-7CFC1B1072E5}" type="presParOf" srcId="{2764B430-D944-4805-BA9B-71FC20E99EB2}" destId="{C338A0EE-578A-45EC-BEDD-E1909BB42A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AFE53F-8E06-45FB-879B-CF9EE63AC4F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7D628E5-35AA-4000-975E-72F6753ADFB1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CLASES DE EMBARGO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93351333-DAEA-4C7A-AC95-8CAD5600BD13}" type="parTrans" cxnId="{E299993F-F6D6-4F32-9943-42213FD0A738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0A4AC29E-C3EB-4B5C-A58E-E4985824A3DA}" type="sibTrans" cxnId="{E299993F-F6D6-4F32-9943-42213FD0A738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04F010A7-FC61-43C0-B704-178460E8BD23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PREVENTIVO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3E8592B9-D8C8-423D-9F45-ADE03CD16FF8}" type="parTrans" cxnId="{F24E5E3E-D883-4EC6-8DB5-7E39ECF6D765}">
      <dgm:prSet custT="1"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F37A6A78-5254-4D5A-B8A6-F750FEF21BA8}" type="sibTrans" cxnId="{F24E5E3E-D883-4EC6-8DB5-7E39ECF6D765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435D77A1-482F-4356-816F-9D34C6F211AF}">
      <dgm:prSet phldrT="[Texto]" custT="1"/>
      <dgm:spPr/>
      <dgm:t>
        <a:bodyPr/>
        <a:lstStyle/>
        <a:p>
          <a:r>
            <a:rPr lang="es-AR" sz="1600" dirty="0" smtClean="0">
              <a:latin typeface="Arial" pitchFamily="34" charset="0"/>
              <a:cs typeface="Arial" pitchFamily="34" charset="0"/>
            </a:rPr>
            <a:t>Medida dictada al comienzo del proceso judicial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A4EE537D-5912-4B5A-AF13-EE4D3FAC035B}" type="parTrans" cxnId="{3A4ED50C-328F-4C80-B285-5C2809567C19}">
      <dgm:prSet custT="1"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4F9BA97A-F432-442D-92A0-38A8B791F98D}" type="sibTrans" cxnId="{3A4ED50C-328F-4C80-B285-5C2809567C19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B98F4AF7-9147-4741-AE0C-B3BCDD291EEC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EJECUTIVO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19E48BE3-5BD2-492C-B670-434B1F4ED4F4}" type="parTrans" cxnId="{F63FB357-10B2-4FBC-B8E2-0C87F0213D66}">
      <dgm:prSet custT="1"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6BDE7C17-9C01-4639-B99E-2777A32B8EC4}" type="sibTrans" cxnId="{F63FB357-10B2-4FBC-B8E2-0C87F0213D66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2AF5A7A7-98E9-4A75-B9DF-40A4D26DFF98}">
      <dgm:prSet phldrT="[Texto]" custT="1"/>
      <dgm:spPr/>
      <dgm:t>
        <a:bodyPr/>
        <a:lstStyle/>
        <a:p>
          <a:r>
            <a:rPr lang="es-AR" sz="1600" dirty="0" smtClean="0">
              <a:latin typeface="Arial" pitchFamily="34" charset="0"/>
              <a:cs typeface="Arial" pitchFamily="34" charset="0"/>
            </a:rPr>
            <a:t>Medida que  se ordena con la sentencia 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5838D9BC-8B79-4941-8D9B-6CFDDEE56CC8}" type="parTrans" cxnId="{ACE86352-C8EB-49D5-9209-3C3ED3C8EF1A}">
      <dgm:prSet custT="1"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A7B12AA4-BF35-41D6-AFC0-C5BFA4360872}" type="sibTrans" cxnId="{ACE86352-C8EB-49D5-9209-3C3ED3C8EF1A}">
      <dgm:prSet/>
      <dgm:spPr/>
      <dgm:t>
        <a:bodyPr/>
        <a:lstStyle/>
        <a:p>
          <a:endParaRPr lang="es-ES" sz="1600">
            <a:latin typeface="Arial" pitchFamily="34" charset="0"/>
            <a:cs typeface="Arial" pitchFamily="34" charset="0"/>
          </a:endParaRPr>
        </a:p>
      </dgm:t>
    </dgm:pt>
    <dgm:pt modelId="{BA5FEE8D-E704-46CC-9D35-18FBA1253582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EJECUTORIO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DB92E822-3F89-48F0-A669-0FABFB5B0FAC}" type="parTrans" cxnId="{680116BB-8679-4605-A274-FC8EFB1457D7}">
      <dgm:prSet/>
      <dgm:spPr/>
      <dgm:t>
        <a:bodyPr/>
        <a:lstStyle/>
        <a:p>
          <a:endParaRPr lang="es-ES"/>
        </a:p>
      </dgm:t>
    </dgm:pt>
    <dgm:pt modelId="{260AAF0F-02F3-45F5-978C-723374F0EE6B}" type="sibTrans" cxnId="{680116BB-8679-4605-A274-FC8EFB1457D7}">
      <dgm:prSet/>
      <dgm:spPr/>
      <dgm:t>
        <a:bodyPr/>
        <a:lstStyle/>
        <a:p>
          <a:endParaRPr lang="es-ES"/>
        </a:p>
      </dgm:t>
    </dgm:pt>
    <dgm:pt modelId="{B14DAB6F-387F-40F1-BEF7-751698A7C97A}">
      <dgm:prSet custT="1"/>
      <dgm:spPr/>
      <dgm:t>
        <a:bodyPr/>
        <a:lstStyle/>
        <a:p>
          <a:r>
            <a:rPr lang="es-AR" sz="1600" dirty="0" smtClean="0">
              <a:latin typeface="Arial" pitchFamily="34" charset="0"/>
              <a:cs typeface="Arial" pitchFamily="34" charset="0"/>
            </a:rPr>
            <a:t>Medida que se ordena ante la ejecución de la sentencia por incumplimiento de la misma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1ECC5F51-5907-4C04-AF60-EFE9E5769924}" type="parTrans" cxnId="{5FEC445B-4DFB-4B62-9071-88ED55091A75}">
      <dgm:prSet/>
      <dgm:spPr/>
      <dgm:t>
        <a:bodyPr/>
        <a:lstStyle/>
        <a:p>
          <a:endParaRPr lang="es-ES"/>
        </a:p>
      </dgm:t>
    </dgm:pt>
    <dgm:pt modelId="{A78502D4-CFAF-4B07-B70A-08F9E1CD8A5A}" type="sibTrans" cxnId="{5FEC445B-4DFB-4B62-9071-88ED55091A75}">
      <dgm:prSet/>
      <dgm:spPr/>
      <dgm:t>
        <a:bodyPr/>
        <a:lstStyle/>
        <a:p>
          <a:endParaRPr lang="es-ES"/>
        </a:p>
      </dgm:t>
    </dgm:pt>
    <dgm:pt modelId="{6F52F53C-5CDD-4D80-A35A-8367904B5DF1}" type="pres">
      <dgm:prSet presAssocID="{83AFE53F-8E06-45FB-879B-CF9EE63AC4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0E186B-9EB6-4F5E-BF02-287E0AAC43CA}" type="pres">
      <dgm:prSet presAssocID="{57D628E5-35AA-4000-975E-72F6753ADFB1}" presName="root1" presStyleCnt="0"/>
      <dgm:spPr/>
    </dgm:pt>
    <dgm:pt modelId="{ACAE9996-7722-4D08-9B1A-B3EC02DDC457}" type="pres">
      <dgm:prSet presAssocID="{57D628E5-35AA-4000-975E-72F6753ADFB1}" presName="LevelOneTextNode" presStyleLbl="node0" presStyleIdx="0" presStyleCnt="1" custScaleX="399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2545990-6A50-4D3A-A385-CA3E991D479D}" type="pres">
      <dgm:prSet presAssocID="{57D628E5-35AA-4000-975E-72F6753ADFB1}" presName="level2hierChild" presStyleCnt="0"/>
      <dgm:spPr/>
    </dgm:pt>
    <dgm:pt modelId="{A533016E-B887-4177-ABEC-7C504B969121}" type="pres">
      <dgm:prSet presAssocID="{3E8592B9-D8C8-423D-9F45-ADE03CD16FF8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D7A47EB2-A3C9-42FD-8DD8-2EED6693F0FA}" type="pres">
      <dgm:prSet presAssocID="{3E8592B9-D8C8-423D-9F45-ADE03CD16FF8}" presName="connTx" presStyleLbl="parChTrans1D2" presStyleIdx="0" presStyleCnt="3"/>
      <dgm:spPr/>
      <dgm:t>
        <a:bodyPr/>
        <a:lstStyle/>
        <a:p>
          <a:endParaRPr lang="es-ES"/>
        </a:p>
      </dgm:t>
    </dgm:pt>
    <dgm:pt modelId="{1CCDF958-8C3D-473F-83D2-E649ECDB4B65}" type="pres">
      <dgm:prSet presAssocID="{04F010A7-FC61-43C0-B704-178460E8BD23}" presName="root2" presStyleCnt="0"/>
      <dgm:spPr/>
    </dgm:pt>
    <dgm:pt modelId="{047796C8-70BE-476A-9FD8-10FABF2F1B80}" type="pres">
      <dgm:prSet presAssocID="{04F010A7-FC61-43C0-B704-178460E8BD23}" presName="LevelTwoTextNode" presStyleLbl="node2" presStyleIdx="0" presStyleCnt="3" custScaleX="61958" custScaleY="457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ECF35B-C324-4606-BBF2-BCE3156D0AB2}" type="pres">
      <dgm:prSet presAssocID="{04F010A7-FC61-43C0-B704-178460E8BD23}" presName="level3hierChild" presStyleCnt="0"/>
      <dgm:spPr/>
    </dgm:pt>
    <dgm:pt modelId="{312CF55D-73FD-4632-9E24-3341C8A600C6}" type="pres">
      <dgm:prSet presAssocID="{A4EE537D-5912-4B5A-AF13-EE4D3FAC035B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B025EB9C-6D30-43A7-9484-64AA4C61B821}" type="pres">
      <dgm:prSet presAssocID="{A4EE537D-5912-4B5A-AF13-EE4D3FAC035B}" presName="connTx" presStyleLbl="parChTrans1D3" presStyleIdx="0" presStyleCnt="3"/>
      <dgm:spPr/>
      <dgm:t>
        <a:bodyPr/>
        <a:lstStyle/>
        <a:p>
          <a:endParaRPr lang="es-ES"/>
        </a:p>
      </dgm:t>
    </dgm:pt>
    <dgm:pt modelId="{4E46DFC3-5833-41D9-9186-36E0D3CF12F5}" type="pres">
      <dgm:prSet presAssocID="{435D77A1-482F-4356-816F-9D34C6F211AF}" presName="root2" presStyleCnt="0"/>
      <dgm:spPr/>
    </dgm:pt>
    <dgm:pt modelId="{70EA6418-473C-4231-9353-4AD72A2BA70C}" type="pres">
      <dgm:prSet presAssocID="{435D77A1-482F-4356-816F-9D34C6F211AF}" presName="LevelTwoTextNode" presStyleLbl="node3" presStyleIdx="0" presStyleCnt="3" custScaleY="5287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194129-A239-401F-BE5A-6DADAB5F5F1D}" type="pres">
      <dgm:prSet presAssocID="{435D77A1-482F-4356-816F-9D34C6F211AF}" presName="level3hierChild" presStyleCnt="0"/>
      <dgm:spPr/>
    </dgm:pt>
    <dgm:pt modelId="{8FF74807-C503-4B13-8319-9BDE59253E12}" type="pres">
      <dgm:prSet presAssocID="{19E48BE3-5BD2-492C-B670-434B1F4ED4F4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F50570E1-1130-4B08-B722-61074DAB8451}" type="pres">
      <dgm:prSet presAssocID="{19E48BE3-5BD2-492C-B670-434B1F4ED4F4}" presName="connTx" presStyleLbl="parChTrans1D2" presStyleIdx="1" presStyleCnt="3"/>
      <dgm:spPr/>
      <dgm:t>
        <a:bodyPr/>
        <a:lstStyle/>
        <a:p>
          <a:endParaRPr lang="es-ES"/>
        </a:p>
      </dgm:t>
    </dgm:pt>
    <dgm:pt modelId="{A6FCACD4-3580-47A7-A7ED-D6E04DDCC0E1}" type="pres">
      <dgm:prSet presAssocID="{B98F4AF7-9147-4741-AE0C-B3BCDD291EEC}" presName="root2" presStyleCnt="0"/>
      <dgm:spPr/>
    </dgm:pt>
    <dgm:pt modelId="{14DA14F7-8A7A-4331-8127-D163D0E975DD}" type="pres">
      <dgm:prSet presAssocID="{B98F4AF7-9147-4741-AE0C-B3BCDD291EEC}" presName="LevelTwoTextNode" presStyleLbl="node2" presStyleIdx="1" presStyleCnt="3" custScaleX="60028" custScaleY="457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9CAEAA-8AF6-4FBA-B53A-BB1053B9A283}" type="pres">
      <dgm:prSet presAssocID="{B98F4AF7-9147-4741-AE0C-B3BCDD291EEC}" presName="level3hierChild" presStyleCnt="0"/>
      <dgm:spPr/>
    </dgm:pt>
    <dgm:pt modelId="{AD09D97B-3119-4B98-BFB0-0FF8C8C89F8D}" type="pres">
      <dgm:prSet presAssocID="{5838D9BC-8B79-4941-8D9B-6CFDDEE56CC8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2166802D-6062-4443-A893-2431706CFABA}" type="pres">
      <dgm:prSet presAssocID="{5838D9BC-8B79-4941-8D9B-6CFDDEE56CC8}" presName="connTx" presStyleLbl="parChTrans1D3" presStyleIdx="1" presStyleCnt="3"/>
      <dgm:spPr/>
      <dgm:t>
        <a:bodyPr/>
        <a:lstStyle/>
        <a:p>
          <a:endParaRPr lang="es-ES"/>
        </a:p>
      </dgm:t>
    </dgm:pt>
    <dgm:pt modelId="{E9576E55-B02C-4284-B2A9-97BE504ADD63}" type="pres">
      <dgm:prSet presAssocID="{2AF5A7A7-98E9-4A75-B9DF-40A4D26DFF98}" presName="root2" presStyleCnt="0"/>
      <dgm:spPr/>
    </dgm:pt>
    <dgm:pt modelId="{A6A8D497-37BC-491B-B164-074F819877E8}" type="pres">
      <dgm:prSet presAssocID="{2AF5A7A7-98E9-4A75-B9DF-40A4D26DFF98}" presName="LevelTwoTextNode" presStyleLbl="node3" presStyleIdx="1" presStyleCnt="3" custScaleY="5600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240807-6956-4068-82A9-E00C6DD9C416}" type="pres">
      <dgm:prSet presAssocID="{2AF5A7A7-98E9-4A75-B9DF-40A4D26DFF98}" presName="level3hierChild" presStyleCnt="0"/>
      <dgm:spPr/>
    </dgm:pt>
    <dgm:pt modelId="{C660D5B1-E746-4EB3-92E9-44B3C9731A8F}" type="pres">
      <dgm:prSet presAssocID="{DB92E822-3F89-48F0-A669-0FABFB5B0FAC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C2A9A48E-26DB-4C9B-BF09-D4AD908BC961}" type="pres">
      <dgm:prSet presAssocID="{DB92E822-3F89-48F0-A669-0FABFB5B0FAC}" presName="connTx" presStyleLbl="parChTrans1D2" presStyleIdx="2" presStyleCnt="3"/>
      <dgm:spPr/>
      <dgm:t>
        <a:bodyPr/>
        <a:lstStyle/>
        <a:p>
          <a:endParaRPr lang="es-ES"/>
        </a:p>
      </dgm:t>
    </dgm:pt>
    <dgm:pt modelId="{783B1422-5616-4B0F-9BF2-FFE2813C9209}" type="pres">
      <dgm:prSet presAssocID="{BA5FEE8D-E704-46CC-9D35-18FBA1253582}" presName="root2" presStyleCnt="0"/>
      <dgm:spPr/>
    </dgm:pt>
    <dgm:pt modelId="{544B28FF-DB18-452D-AF44-2AE684F1E58F}" type="pres">
      <dgm:prSet presAssocID="{BA5FEE8D-E704-46CC-9D35-18FBA1253582}" presName="LevelTwoTextNode" presStyleLbl="node2" presStyleIdx="2" presStyleCnt="3" custScaleX="61468" custScaleY="4485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C94C41D-86AD-487E-8ACD-39B6BE5EC7D1}" type="pres">
      <dgm:prSet presAssocID="{BA5FEE8D-E704-46CC-9D35-18FBA1253582}" presName="level3hierChild" presStyleCnt="0"/>
      <dgm:spPr/>
    </dgm:pt>
    <dgm:pt modelId="{ED294FA5-E45F-497E-8C1C-800CBB80D4FF}" type="pres">
      <dgm:prSet presAssocID="{1ECC5F51-5907-4C04-AF60-EFE9E5769924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A17F1581-284B-4771-A8D3-A7968B4297D1}" type="pres">
      <dgm:prSet presAssocID="{1ECC5F51-5907-4C04-AF60-EFE9E5769924}" presName="connTx" presStyleLbl="parChTrans1D3" presStyleIdx="2" presStyleCnt="3"/>
      <dgm:spPr/>
      <dgm:t>
        <a:bodyPr/>
        <a:lstStyle/>
        <a:p>
          <a:endParaRPr lang="es-ES"/>
        </a:p>
      </dgm:t>
    </dgm:pt>
    <dgm:pt modelId="{2159125F-EEB2-4B78-9CB4-F3CC6118DAAB}" type="pres">
      <dgm:prSet presAssocID="{B14DAB6F-387F-40F1-BEF7-751698A7C97A}" presName="root2" presStyleCnt="0"/>
      <dgm:spPr/>
    </dgm:pt>
    <dgm:pt modelId="{B7E1D68B-323A-4E08-AFB3-CB6C0EBC4792}" type="pres">
      <dgm:prSet presAssocID="{B14DAB6F-387F-40F1-BEF7-751698A7C97A}" presName="LevelTwoTextNode" presStyleLbl="node3" presStyleIdx="2" presStyleCnt="3" custScaleY="7630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AC1F18F-9082-47B7-85B4-BB1C9A86028A}" type="pres">
      <dgm:prSet presAssocID="{B14DAB6F-387F-40F1-BEF7-751698A7C97A}" presName="level3hierChild" presStyleCnt="0"/>
      <dgm:spPr/>
    </dgm:pt>
  </dgm:ptLst>
  <dgm:cxnLst>
    <dgm:cxn modelId="{5FEC445B-4DFB-4B62-9071-88ED55091A75}" srcId="{BA5FEE8D-E704-46CC-9D35-18FBA1253582}" destId="{B14DAB6F-387F-40F1-BEF7-751698A7C97A}" srcOrd="0" destOrd="0" parTransId="{1ECC5F51-5907-4C04-AF60-EFE9E5769924}" sibTransId="{A78502D4-CFAF-4B07-B70A-08F9E1CD8A5A}"/>
    <dgm:cxn modelId="{D9E38D3A-2629-4BF3-8CF9-DB5D052320C1}" type="presOf" srcId="{DB92E822-3F89-48F0-A669-0FABFB5B0FAC}" destId="{C660D5B1-E746-4EB3-92E9-44B3C9731A8F}" srcOrd="0" destOrd="0" presId="urn:microsoft.com/office/officeart/2005/8/layout/hierarchy2"/>
    <dgm:cxn modelId="{781AB400-E392-47BA-92FE-F71C3EEBB437}" type="presOf" srcId="{1ECC5F51-5907-4C04-AF60-EFE9E5769924}" destId="{ED294FA5-E45F-497E-8C1C-800CBB80D4FF}" srcOrd="0" destOrd="0" presId="urn:microsoft.com/office/officeart/2005/8/layout/hierarchy2"/>
    <dgm:cxn modelId="{BE7BD7B4-C6C6-4F21-938D-64D503797084}" type="presOf" srcId="{5838D9BC-8B79-4941-8D9B-6CFDDEE56CC8}" destId="{2166802D-6062-4443-A893-2431706CFABA}" srcOrd="1" destOrd="0" presId="urn:microsoft.com/office/officeart/2005/8/layout/hierarchy2"/>
    <dgm:cxn modelId="{23FD0D48-AF69-4373-BF40-76E3C7DBA2B5}" type="presOf" srcId="{2AF5A7A7-98E9-4A75-B9DF-40A4D26DFF98}" destId="{A6A8D497-37BC-491B-B164-074F819877E8}" srcOrd="0" destOrd="0" presId="urn:microsoft.com/office/officeart/2005/8/layout/hierarchy2"/>
    <dgm:cxn modelId="{ABCC7286-E276-4C88-96E6-8EB89D27A35B}" type="presOf" srcId="{83AFE53F-8E06-45FB-879B-CF9EE63AC4FC}" destId="{6F52F53C-5CDD-4D80-A35A-8367904B5DF1}" srcOrd="0" destOrd="0" presId="urn:microsoft.com/office/officeart/2005/8/layout/hierarchy2"/>
    <dgm:cxn modelId="{F63FB357-10B2-4FBC-B8E2-0C87F0213D66}" srcId="{57D628E5-35AA-4000-975E-72F6753ADFB1}" destId="{B98F4AF7-9147-4741-AE0C-B3BCDD291EEC}" srcOrd="1" destOrd="0" parTransId="{19E48BE3-5BD2-492C-B670-434B1F4ED4F4}" sibTransId="{6BDE7C17-9C01-4639-B99E-2777A32B8EC4}"/>
    <dgm:cxn modelId="{07876107-84D7-4B2B-B0C7-0DEFDD9EF6DB}" type="presOf" srcId="{A4EE537D-5912-4B5A-AF13-EE4D3FAC035B}" destId="{B025EB9C-6D30-43A7-9484-64AA4C61B821}" srcOrd="1" destOrd="0" presId="urn:microsoft.com/office/officeart/2005/8/layout/hierarchy2"/>
    <dgm:cxn modelId="{9BF33797-0CEE-42C0-A5D2-18ADA946520C}" type="presOf" srcId="{57D628E5-35AA-4000-975E-72F6753ADFB1}" destId="{ACAE9996-7722-4D08-9B1A-B3EC02DDC457}" srcOrd="0" destOrd="0" presId="urn:microsoft.com/office/officeart/2005/8/layout/hierarchy2"/>
    <dgm:cxn modelId="{1A683DC4-EA08-499B-8F81-EDCC55EBF3EE}" type="presOf" srcId="{435D77A1-482F-4356-816F-9D34C6F211AF}" destId="{70EA6418-473C-4231-9353-4AD72A2BA70C}" srcOrd="0" destOrd="0" presId="urn:microsoft.com/office/officeart/2005/8/layout/hierarchy2"/>
    <dgm:cxn modelId="{208ED59C-5D4A-4321-A10A-8B888EC9E1EE}" type="presOf" srcId="{19E48BE3-5BD2-492C-B670-434B1F4ED4F4}" destId="{F50570E1-1130-4B08-B722-61074DAB8451}" srcOrd="1" destOrd="0" presId="urn:microsoft.com/office/officeart/2005/8/layout/hierarchy2"/>
    <dgm:cxn modelId="{047F32B2-9A88-462A-801A-A37D6CC1B38B}" type="presOf" srcId="{B98F4AF7-9147-4741-AE0C-B3BCDD291EEC}" destId="{14DA14F7-8A7A-4331-8127-D163D0E975DD}" srcOrd="0" destOrd="0" presId="urn:microsoft.com/office/officeart/2005/8/layout/hierarchy2"/>
    <dgm:cxn modelId="{ACE86352-C8EB-49D5-9209-3C3ED3C8EF1A}" srcId="{B98F4AF7-9147-4741-AE0C-B3BCDD291EEC}" destId="{2AF5A7A7-98E9-4A75-B9DF-40A4D26DFF98}" srcOrd="0" destOrd="0" parTransId="{5838D9BC-8B79-4941-8D9B-6CFDDEE56CC8}" sibTransId="{A7B12AA4-BF35-41D6-AFC0-C5BFA4360872}"/>
    <dgm:cxn modelId="{76F75C43-EB5E-4E1F-BF4D-6246995D53DF}" type="presOf" srcId="{04F010A7-FC61-43C0-B704-178460E8BD23}" destId="{047796C8-70BE-476A-9FD8-10FABF2F1B80}" srcOrd="0" destOrd="0" presId="urn:microsoft.com/office/officeart/2005/8/layout/hierarchy2"/>
    <dgm:cxn modelId="{7878B6E2-5676-472A-BA22-BF3CE470884A}" type="presOf" srcId="{3E8592B9-D8C8-423D-9F45-ADE03CD16FF8}" destId="{D7A47EB2-A3C9-42FD-8DD8-2EED6693F0FA}" srcOrd="1" destOrd="0" presId="urn:microsoft.com/office/officeart/2005/8/layout/hierarchy2"/>
    <dgm:cxn modelId="{200D8132-54C2-49AB-A8AE-259895C860EA}" type="presOf" srcId="{19E48BE3-5BD2-492C-B670-434B1F4ED4F4}" destId="{8FF74807-C503-4B13-8319-9BDE59253E12}" srcOrd="0" destOrd="0" presId="urn:microsoft.com/office/officeart/2005/8/layout/hierarchy2"/>
    <dgm:cxn modelId="{46478FC2-3110-4F41-A2A7-BE7BF3DAFFF2}" type="presOf" srcId="{3E8592B9-D8C8-423D-9F45-ADE03CD16FF8}" destId="{A533016E-B887-4177-ABEC-7C504B969121}" srcOrd="0" destOrd="0" presId="urn:microsoft.com/office/officeart/2005/8/layout/hierarchy2"/>
    <dgm:cxn modelId="{D8308645-95A8-4694-9403-07756195776D}" type="presOf" srcId="{1ECC5F51-5907-4C04-AF60-EFE9E5769924}" destId="{A17F1581-284B-4771-A8D3-A7968B4297D1}" srcOrd="1" destOrd="0" presId="urn:microsoft.com/office/officeart/2005/8/layout/hierarchy2"/>
    <dgm:cxn modelId="{2F4845AA-617F-4710-9EFE-0EB3835D4D39}" type="presOf" srcId="{B14DAB6F-387F-40F1-BEF7-751698A7C97A}" destId="{B7E1D68B-323A-4E08-AFB3-CB6C0EBC4792}" srcOrd="0" destOrd="0" presId="urn:microsoft.com/office/officeart/2005/8/layout/hierarchy2"/>
    <dgm:cxn modelId="{E299993F-F6D6-4F32-9943-42213FD0A738}" srcId="{83AFE53F-8E06-45FB-879B-CF9EE63AC4FC}" destId="{57D628E5-35AA-4000-975E-72F6753ADFB1}" srcOrd="0" destOrd="0" parTransId="{93351333-DAEA-4C7A-AC95-8CAD5600BD13}" sibTransId="{0A4AC29E-C3EB-4B5C-A58E-E4985824A3DA}"/>
    <dgm:cxn modelId="{F8BF9B96-F5D3-4946-BCB2-565BDF7745FE}" type="presOf" srcId="{A4EE537D-5912-4B5A-AF13-EE4D3FAC035B}" destId="{312CF55D-73FD-4632-9E24-3341C8A600C6}" srcOrd="0" destOrd="0" presId="urn:microsoft.com/office/officeart/2005/8/layout/hierarchy2"/>
    <dgm:cxn modelId="{F24E5E3E-D883-4EC6-8DB5-7E39ECF6D765}" srcId="{57D628E5-35AA-4000-975E-72F6753ADFB1}" destId="{04F010A7-FC61-43C0-B704-178460E8BD23}" srcOrd="0" destOrd="0" parTransId="{3E8592B9-D8C8-423D-9F45-ADE03CD16FF8}" sibTransId="{F37A6A78-5254-4D5A-B8A6-F750FEF21BA8}"/>
    <dgm:cxn modelId="{3A4ED50C-328F-4C80-B285-5C2809567C19}" srcId="{04F010A7-FC61-43C0-B704-178460E8BD23}" destId="{435D77A1-482F-4356-816F-9D34C6F211AF}" srcOrd="0" destOrd="0" parTransId="{A4EE537D-5912-4B5A-AF13-EE4D3FAC035B}" sibTransId="{4F9BA97A-F432-442D-92A0-38A8B791F98D}"/>
    <dgm:cxn modelId="{58F1A612-59F0-47A7-B911-D7AE25E0B36C}" type="presOf" srcId="{5838D9BC-8B79-4941-8D9B-6CFDDEE56CC8}" destId="{AD09D97B-3119-4B98-BFB0-0FF8C8C89F8D}" srcOrd="0" destOrd="0" presId="urn:microsoft.com/office/officeart/2005/8/layout/hierarchy2"/>
    <dgm:cxn modelId="{744AC64B-B664-432A-A536-E1CF972FDF21}" type="presOf" srcId="{BA5FEE8D-E704-46CC-9D35-18FBA1253582}" destId="{544B28FF-DB18-452D-AF44-2AE684F1E58F}" srcOrd="0" destOrd="0" presId="urn:microsoft.com/office/officeart/2005/8/layout/hierarchy2"/>
    <dgm:cxn modelId="{F8A2B612-8CC6-44A1-99C5-C0AEEB195011}" type="presOf" srcId="{DB92E822-3F89-48F0-A669-0FABFB5B0FAC}" destId="{C2A9A48E-26DB-4C9B-BF09-D4AD908BC961}" srcOrd="1" destOrd="0" presId="urn:microsoft.com/office/officeart/2005/8/layout/hierarchy2"/>
    <dgm:cxn modelId="{680116BB-8679-4605-A274-FC8EFB1457D7}" srcId="{57D628E5-35AA-4000-975E-72F6753ADFB1}" destId="{BA5FEE8D-E704-46CC-9D35-18FBA1253582}" srcOrd="2" destOrd="0" parTransId="{DB92E822-3F89-48F0-A669-0FABFB5B0FAC}" sibTransId="{260AAF0F-02F3-45F5-978C-723374F0EE6B}"/>
    <dgm:cxn modelId="{474A165B-0E39-47C0-9D19-5EE9438A89E6}" type="presParOf" srcId="{6F52F53C-5CDD-4D80-A35A-8367904B5DF1}" destId="{B30E186B-9EB6-4F5E-BF02-287E0AAC43CA}" srcOrd="0" destOrd="0" presId="urn:microsoft.com/office/officeart/2005/8/layout/hierarchy2"/>
    <dgm:cxn modelId="{E2AAA55C-1803-4EB7-9040-138EB48FA110}" type="presParOf" srcId="{B30E186B-9EB6-4F5E-BF02-287E0AAC43CA}" destId="{ACAE9996-7722-4D08-9B1A-B3EC02DDC457}" srcOrd="0" destOrd="0" presId="urn:microsoft.com/office/officeart/2005/8/layout/hierarchy2"/>
    <dgm:cxn modelId="{AFFD0387-3B7C-4DF6-B39F-E32622E60412}" type="presParOf" srcId="{B30E186B-9EB6-4F5E-BF02-287E0AAC43CA}" destId="{D2545990-6A50-4D3A-A385-CA3E991D479D}" srcOrd="1" destOrd="0" presId="urn:microsoft.com/office/officeart/2005/8/layout/hierarchy2"/>
    <dgm:cxn modelId="{4CAC6C0A-DD06-4E05-B517-BA5715DD09EC}" type="presParOf" srcId="{D2545990-6A50-4D3A-A385-CA3E991D479D}" destId="{A533016E-B887-4177-ABEC-7C504B969121}" srcOrd="0" destOrd="0" presId="urn:microsoft.com/office/officeart/2005/8/layout/hierarchy2"/>
    <dgm:cxn modelId="{C32C19D5-28B1-484C-BFD9-9C0341228921}" type="presParOf" srcId="{A533016E-B887-4177-ABEC-7C504B969121}" destId="{D7A47EB2-A3C9-42FD-8DD8-2EED6693F0FA}" srcOrd="0" destOrd="0" presId="urn:microsoft.com/office/officeart/2005/8/layout/hierarchy2"/>
    <dgm:cxn modelId="{A6775DAB-96C4-4B1A-98D6-085070EDCE32}" type="presParOf" srcId="{D2545990-6A50-4D3A-A385-CA3E991D479D}" destId="{1CCDF958-8C3D-473F-83D2-E649ECDB4B65}" srcOrd="1" destOrd="0" presId="urn:microsoft.com/office/officeart/2005/8/layout/hierarchy2"/>
    <dgm:cxn modelId="{4A448255-F2FA-4063-B5A7-26250F6D4195}" type="presParOf" srcId="{1CCDF958-8C3D-473F-83D2-E649ECDB4B65}" destId="{047796C8-70BE-476A-9FD8-10FABF2F1B80}" srcOrd="0" destOrd="0" presId="urn:microsoft.com/office/officeart/2005/8/layout/hierarchy2"/>
    <dgm:cxn modelId="{2EC7DB60-1BF3-4597-8F9A-1AB66FA759F9}" type="presParOf" srcId="{1CCDF958-8C3D-473F-83D2-E649ECDB4B65}" destId="{8BECF35B-C324-4606-BBF2-BCE3156D0AB2}" srcOrd="1" destOrd="0" presId="urn:microsoft.com/office/officeart/2005/8/layout/hierarchy2"/>
    <dgm:cxn modelId="{F023CFE3-F413-4863-B5E3-3B0F41187CEC}" type="presParOf" srcId="{8BECF35B-C324-4606-BBF2-BCE3156D0AB2}" destId="{312CF55D-73FD-4632-9E24-3341C8A600C6}" srcOrd="0" destOrd="0" presId="urn:microsoft.com/office/officeart/2005/8/layout/hierarchy2"/>
    <dgm:cxn modelId="{4100D947-9DF8-4D3B-BFDA-46D8B11AE00B}" type="presParOf" srcId="{312CF55D-73FD-4632-9E24-3341C8A600C6}" destId="{B025EB9C-6D30-43A7-9484-64AA4C61B821}" srcOrd="0" destOrd="0" presId="urn:microsoft.com/office/officeart/2005/8/layout/hierarchy2"/>
    <dgm:cxn modelId="{77D98B83-6631-482F-9A14-98648DE4271D}" type="presParOf" srcId="{8BECF35B-C324-4606-BBF2-BCE3156D0AB2}" destId="{4E46DFC3-5833-41D9-9186-36E0D3CF12F5}" srcOrd="1" destOrd="0" presId="urn:microsoft.com/office/officeart/2005/8/layout/hierarchy2"/>
    <dgm:cxn modelId="{71C7CAD2-BD6C-481C-B785-BD32718FC899}" type="presParOf" srcId="{4E46DFC3-5833-41D9-9186-36E0D3CF12F5}" destId="{70EA6418-473C-4231-9353-4AD72A2BA70C}" srcOrd="0" destOrd="0" presId="urn:microsoft.com/office/officeart/2005/8/layout/hierarchy2"/>
    <dgm:cxn modelId="{B78D8A77-9DD8-4271-BB39-60D011F0D5A6}" type="presParOf" srcId="{4E46DFC3-5833-41D9-9186-36E0D3CF12F5}" destId="{3F194129-A239-401F-BE5A-6DADAB5F5F1D}" srcOrd="1" destOrd="0" presId="urn:microsoft.com/office/officeart/2005/8/layout/hierarchy2"/>
    <dgm:cxn modelId="{65327BE7-A0FA-469F-9F2B-D735F337B8B0}" type="presParOf" srcId="{D2545990-6A50-4D3A-A385-CA3E991D479D}" destId="{8FF74807-C503-4B13-8319-9BDE59253E12}" srcOrd="2" destOrd="0" presId="urn:microsoft.com/office/officeart/2005/8/layout/hierarchy2"/>
    <dgm:cxn modelId="{AAAF980F-1D9D-47C3-95D5-D74FA9803DCF}" type="presParOf" srcId="{8FF74807-C503-4B13-8319-9BDE59253E12}" destId="{F50570E1-1130-4B08-B722-61074DAB8451}" srcOrd="0" destOrd="0" presId="urn:microsoft.com/office/officeart/2005/8/layout/hierarchy2"/>
    <dgm:cxn modelId="{21D00810-070D-4CF5-BE1E-129B028B2FD6}" type="presParOf" srcId="{D2545990-6A50-4D3A-A385-CA3E991D479D}" destId="{A6FCACD4-3580-47A7-A7ED-D6E04DDCC0E1}" srcOrd="3" destOrd="0" presId="urn:microsoft.com/office/officeart/2005/8/layout/hierarchy2"/>
    <dgm:cxn modelId="{9330A497-E948-4008-9DA4-F0F7B9DACC55}" type="presParOf" srcId="{A6FCACD4-3580-47A7-A7ED-D6E04DDCC0E1}" destId="{14DA14F7-8A7A-4331-8127-D163D0E975DD}" srcOrd="0" destOrd="0" presId="urn:microsoft.com/office/officeart/2005/8/layout/hierarchy2"/>
    <dgm:cxn modelId="{A0ED4452-17DF-4575-ABC6-39522C7FDAD1}" type="presParOf" srcId="{A6FCACD4-3580-47A7-A7ED-D6E04DDCC0E1}" destId="{129CAEAA-8AF6-4FBA-B53A-BB1053B9A283}" srcOrd="1" destOrd="0" presId="urn:microsoft.com/office/officeart/2005/8/layout/hierarchy2"/>
    <dgm:cxn modelId="{E8BBBAE5-7C6B-4E75-B9D9-B392FC45FE42}" type="presParOf" srcId="{129CAEAA-8AF6-4FBA-B53A-BB1053B9A283}" destId="{AD09D97B-3119-4B98-BFB0-0FF8C8C89F8D}" srcOrd="0" destOrd="0" presId="urn:microsoft.com/office/officeart/2005/8/layout/hierarchy2"/>
    <dgm:cxn modelId="{477197DE-EDF8-44FB-81A0-AD8A3D5CA17F}" type="presParOf" srcId="{AD09D97B-3119-4B98-BFB0-0FF8C8C89F8D}" destId="{2166802D-6062-4443-A893-2431706CFABA}" srcOrd="0" destOrd="0" presId="urn:microsoft.com/office/officeart/2005/8/layout/hierarchy2"/>
    <dgm:cxn modelId="{77565E50-9D34-42D6-95A7-10C0BBBA9ACB}" type="presParOf" srcId="{129CAEAA-8AF6-4FBA-B53A-BB1053B9A283}" destId="{E9576E55-B02C-4284-B2A9-97BE504ADD63}" srcOrd="1" destOrd="0" presId="urn:microsoft.com/office/officeart/2005/8/layout/hierarchy2"/>
    <dgm:cxn modelId="{968BEE73-F7A0-40C8-9AF0-5D1AB13E4404}" type="presParOf" srcId="{E9576E55-B02C-4284-B2A9-97BE504ADD63}" destId="{A6A8D497-37BC-491B-B164-074F819877E8}" srcOrd="0" destOrd="0" presId="urn:microsoft.com/office/officeart/2005/8/layout/hierarchy2"/>
    <dgm:cxn modelId="{08AF6AFE-C5C1-4734-A4AE-0BB1B7CC3F1E}" type="presParOf" srcId="{E9576E55-B02C-4284-B2A9-97BE504ADD63}" destId="{E5240807-6956-4068-82A9-E00C6DD9C416}" srcOrd="1" destOrd="0" presId="urn:microsoft.com/office/officeart/2005/8/layout/hierarchy2"/>
    <dgm:cxn modelId="{4DF817CE-C01B-4A41-A964-210764B893B9}" type="presParOf" srcId="{D2545990-6A50-4D3A-A385-CA3E991D479D}" destId="{C660D5B1-E746-4EB3-92E9-44B3C9731A8F}" srcOrd="4" destOrd="0" presId="urn:microsoft.com/office/officeart/2005/8/layout/hierarchy2"/>
    <dgm:cxn modelId="{BF4A2440-1D3E-45AE-863E-070E05501AF1}" type="presParOf" srcId="{C660D5B1-E746-4EB3-92E9-44B3C9731A8F}" destId="{C2A9A48E-26DB-4C9B-BF09-D4AD908BC961}" srcOrd="0" destOrd="0" presId="urn:microsoft.com/office/officeart/2005/8/layout/hierarchy2"/>
    <dgm:cxn modelId="{00ACF2B3-0391-4E3F-9E10-87F44FFED4E4}" type="presParOf" srcId="{D2545990-6A50-4D3A-A385-CA3E991D479D}" destId="{783B1422-5616-4B0F-9BF2-FFE2813C9209}" srcOrd="5" destOrd="0" presId="urn:microsoft.com/office/officeart/2005/8/layout/hierarchy2"/>
    <dgm:cxn modelId="{9E086840-BF8A-477E-90F3-EAE33EC3A676}" type="presParOf" srcId="{783B1422-5616-4B0F-9BF2-FFE2813C9209}" destId="{544B28FF-DB18-452D-AF44-2AE684F1E58F}" srcOrd="0" destOrd="0" presId="urn:microsoft.com/office/officeart/2005/8/layout/hierarchy2"/>
    <dgm:cxn modelId="{D7628A40-DBB6-452A-B0EA-041ABB95012C}" type="presParOf" srcId="{783B1422-5616-4B0F-9BF2-FFE2813C9209}" destId="{DC94C41D-86AD-487E-8ACD-39B6BE5EC7D1}" srcOrd="1" destOrd="0" presId="urn:microsoft.com/office/officeart/2005/8/layout/hierarchy2"/>
    <dgm:cxn modelId="{8EAFB541-721A-4A35-91FA-224B64263634}" type="presParOf" srcId="{DC94C41D-86AD-487E-8ACD-39B6BE5EC7D1}" destId="{ED294FA5-E45F-497E-8C1C-800CBB80D4FF}" srcOrd="0" destOrd="0" presId="urn:microsoft.com/office/officeart/2005/8/layout/hierarchy2"/>
    <dgm:cxn modelId="{6D66F13C-4B90-4E7F-A5D5-5149E1A4D894}" type="presParOf" srcId="{ED294FA5-E45F-497E-8C1C-800CBB80D4FF}" destId="{A17F1581-284B-4771-A8D3-A7968B4297D1}" srcOrd="0" destOrd="0" presId="urn:microsoft.com/office/officeart/2005/8/layout/hierarchy2"/>
    <dgm:cxn modelId="{2ECB4F84-B918-41FB-A464-258B7D46E769}" type="presParOf" srcId="{DC94C41D-86AD-487E-8ACD-39B6BE5EC7D1}" destId="{2159125F-EEB2-4B78-9CB4-F3CC6118DAAB}" srcOrd="1" destOrd="0" presId="urn:microsoft.com/office/officeart/2005/8/layout/hierarchy2"/>
    <dgm:cxn modelId="{DF47BF10-4A72-47E6-B65D-7B8280EB3309}" type="presParOf" srcId="{2159125F-EEB2-4B78-9CB4-F3CC6118DAAB}" destId="{B7E1D68B-323A-4E08-AFB3-CB6C0EBC4792}" srcOrd="0" destOrd="0" presId="urn:microsoft.com/office/officeart/2005/8/layout/hierarchy2"/>
    <dgm:cxn modelId="{E5CB0D72-AB12-4E09-8125-667420A7DBED}" type="presParOf" srcId="{2159125F-EEB2-4B78-9CB4-F3CC6118DAAB}" destId="{5AC1F18F-9082-47B7-85B4-BB1C9A8602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607DA3-EC77-45CF-A1F7-F625493F5F5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C21BA1-8410-4E91-8B10-1437AF3CC002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Clasificación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0C778967-B0C8-4999-B865-0201245E5331}" type="parTrans" cxnId="{54AF5369-8A9B-4C3C-BD69-DF663007A4D8}">
      <dgm:prSet/>
      <dgm:spPr/>
      <dgm:t>
        <a:bodyPr/>
        <a:lstStyle/>
        <a:p>
          <a:endParaRPr lang="es-ES"/>
        </a:p>
      </dgm:t>
    </dgm:pt>
    <dgm:pt modelId="{5DE082A4-3F5F-49C9-BB3C-8711B3DFBF39}" type="sibTrans" cxnId="{54AF5369-8A9B-4C3C-BD69-DF663007A4D8}">
      <dgm:prSet/>
      <dgm:spPr/>
      <dgm:t>
        <a:bodyPr/>
        <a:lstStyle/>
        <a:p>
          <a:endParaRPr lang="es-ES"/>
        </a:p>
      </dgm:t>
    </dgm:pt>
    <dgm:pt modelId="{59559747-3AD8-4661-800A-024467A6890B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Según el Modo de confeccionar los asientos registrales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FC9D4EDB-BC97-434E-A882-A950406DF111}" type="parTrans" cxnId="{AEA1A725-1561-46D2-924D-BBEA3C63CD61}">
      <dgm:prSet/>
      <dgm:spPr/>
      <dgm:t>
        <a:bodyPr/>
        <a:lstStyle/>
        <a:p>
          <a:endParaRPr lang="es-ES"/>
        </a:p>
      </dgm:t>
    </dgm:pt>
    <dgm:pt modelId="{AC28387F-20D4-4F24-B0E6-C56397D28CF4}" type="sibTrans" cxnId="{AEA1A725-1561-46D2-924D-BBEA3C63CD61}">
      <dgm:prSet/>
      <dgm:spPr/>
      <dgm:t>
        <a:bodyPr/>
        <a:lstStyle/>
        <a:p>
          <a:endParaRPr lang="es-ES"/>
        </a:p>
      </dgm:t>
    </dgm:pt>
    <dgm:pt modelId="{7BB1DE29-4AED-4C50-84EC-DAA90E05D499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Inscripción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F1900BF9-76DD-4D7B-9DFA-133B07121D9D}" type="parTrans" cxnId="{A4DFE126-74ED-49F9-8C67-299C3B22F78D}">
      <dgm:prSet/>
      <dgm:spPr/>
      <dgm:t>
        <a:bodyPr/>
        <a:lstStyle/>
        <a:p>
          <a:endParaRPr lang="es-ES"/>
        </a:p>
      </dgm:t>
    </dgm:pt>
    <dgm:pt modelId="{0632F038-3272-40C9-8DC7-F8982BECE37F}" type="sibTrans" cxnId="{A4DFE126-74ED-49F9-8C67-299C3B22F78D}">
      <dgm:prSet/>
      <dgm:spPr/>
      <dgm:t>
        <a:bodyPr/>
        <a:lstStyle/>
        <a:p>
          <a:endParaRPr lang="es-ES"/>
        </a:p>
      </dgm:t>
    </dgm:pt>
    <dgm:pt modelId="{A3DEC6E9-9E86-401E-A3F1-73F9545FFE37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Transcripción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3DC503C1-DDB5-4E00-BB2C-FA47E690AE07}" type="parTrans" cxnId="{8F6352D0-2E8F-4CA8-8772-5510AA5354BA}">
      <dgm:prSet/>
      <dgm:spPr/>
      <dgm:t>
        <a:bodyPr/>
        <a:lstStyle/>
        <a:p>
          <a:endParaRPr lang="es-ES"/>
        </a:p>
      </dgm:t>
    </dgm:pt>
    <dgm:pt modelId="{CC068C6A-7808-4EC5-99B3-BB25BEB54797}" type="sibTrans" cxnId="{8F6352D0-2E8F-4CA8-8772-5510AA5354BA}">
      <dgm:prSet/>
      <dgm:spPr/>
      <dgm:t>
        <a:bodyPr/>
        <a:lstStyle/>
        <a:p>
          <a:endParaRPr lang="es-ES"/>
        </a:p>
      </dgm:t>
    </dgm:pt>
    <dgm:pt modelId="{E3DA6D70-B50D-4AB6-98C5-EBE0926D04EB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Según el modo de Individualizar y Ordenar los asientos registrales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BBF893F9-1FA1-4607-BB81-A9C67BE1A416}" type="parTrans" cxnId="{F88785DB-493D-4F80-A021-FED4AA3C2B27}">
      <dgm:prSet/>
      <dgm:spPr/>
      <dgm:t>
        <a:bodyPr/>
        <a:lstStyle/>
        <a:p>
          <a:endParaRPr lang="es-ES"/>
        </a:p>
      </dgm:t>
    </dgm:pt>
    <dgm:pt modelId="{EC5B5DD4-3C14-4BE7-8279-54668AC68EFF}" type="sibTrans" cxnId="{F88785DB-493D-4F80-A021-FED4AA3C2B27}">
      <dgm:prSet/>
      <dgm:spPr/>
      <dgm:t>
        <a:bodyPr/>
        <a:lstStyle/>
        <a:p>
          <a:endParaRPr lang="es-ES"/>
        </a:p>
      </dgm:t>
    </dgm:pt>
    <dgm:pt modelId="{F2B75F9A-E8A4-4564-91B5-614482AD9AA4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Folio Personal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F0D6AB3B-27D3-4752-B437-F3237B112173}" type="parTrans" cxnId="{DEEE614A-021D-4E79-AF46-5D1DF7DC4546}">
      <dgm:prSet/>
      <dgm:spPr/>
      <dgm:t>
        <a:bodyPr/>
        <a:lstStyle/>
        <a:p>
          <a:endParaRPr lang="es-ES"/>
        </a:p>
      </dgm:t>
    </dgm:pt>
    <dgm:pt modelId="{25D3EC99-441B-4D62-A85F-5C2A88456478}" type="sibTrans" cxnId="{DEEE614A-021D-4E79-AF46-5D1DF7DC4546}">
      <dgm:prSet/>
      <dgm:spPr/>
      <dgm:t>
        <a:bodyPr/>
        <a:lstStyle/>
        <a:p>
          <a:endParaRPr lang="es-ES"/>
        </a:p>
      </dgm:t>
    </dgm:pt>
    <dgm:pt modelId="{194B5F7F-269A-4000-90C6-CEEDA931EB50}">
      <dgm:prSet phldrT="[Texto]"/>
      <dgm:spPr/>
      <dgm:t>
        <a:bodyPr/>
        <a:lstStyle/>
        <a:p>
          <a:r>
            <a:rPr lang="es-ES" dirty="0" err="1" smtClean="0">
              <a:latin typeface="Arial" pitchFamily="34" charset="0"/>
              <a:cs typeface="Arial" pitchFamily="34" charset="0"/>
            </a:rPr>
            <a:t>Enlegajamiento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379E3F60-C16D-4571-9223-0BDEC44AE1F0}" type="parTrans" cxnId="{00C18D5B-2750-43BA-B028-084B7BF20F88}">
      <dgm:prSet/>
      <dgm:spPr/>
      <dgm:t>
        <a:bodyPr/>
        <a:lstStyle/>
        <a:p>
          <a:endParaRPr lang="es-ES"/>
        </a:p>
      </dgm:t>
    </dgm:pt>
    <dgm:pt modelId="{8F928E2D-5ABD-4F3B-9EC8-5486D8135066}" type="sibTrans" cxnId="{00C18D5B-2750-43BA-B028-084B7BF20F88}">
      <dgm:prSet/>
      <dgm:spPr/>
      <dgm:t>
        <a:bodyPr/>
        <a:lstStyle/>
        <a:p>
          <a:endParaRPr lang="es-ES"/>
        </a:p>
      </dgm:t>
    </dgm:pt>
    <dgm:pt modelId="{9772A505-63C2-4982-973F-5940AC63EC26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Folio Protocolizado o Cronológico personal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7034677D-A8CE-42CF-8034-C6A9F8952D10}" type="parTrans" cxnId="{0D13D350-82FC-4A4E-A636-6D51B1074E0E}">
      <dgm:prSet/>
      <dgm:spPr/>
      <dgm:t>
        <a:bodyPr/>
        <a:lstStyle/>
        <a:p>
          <a:endParaRPr lang="es-ES"/>
        </a:p>
      </dgm:t>
    </dgm:pt>
    <dgm:pt modelId="{D9847B24-3D08-4FBD-90AB-CAD74860F3F1}" type="sibTrans" cxnId="{0D13D350-82FC-4A4E-A636-6D51B1074E0E}">
      <dgm:prSet/>
      <dgm:spPr/>
      <dgm:t>
        <a:bodyPr/>
        <a:lstStyle/>
        <a:p>
          <a:endParaRPr lang="es-ES"/>
        </a:p>
      </dgm:t>
    </dgm:pt>
    <dgm:pt modelId="{FAAAC4F2-400A-49DA-BEC7-D067E6DE0E7A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Folio Real (Matrícula)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E74D71ED-2842-43E3-8C0A-C28F6550B640}" type="parTrans" cxnId="{58076464-87E8-4A10-BA30-96E40F2F4CAD}">
      <dgm:prSet/>
      <dgm:spPr/>
      <dgm:t>
        <a:bodyPr/>
        <a:lstStyle/>
        <a:p>
          <a:endParaRPr lang="es-ES"/>
        </a:p>
      </dgm:t>
    </dgm:pt>
    <dgm:pt modelId="{55B94A2A-EB58-4737-9B38-726FAFE898BF}" type="sibTrans" cxnId="{58076464-87E8-4A10-BA30-96E40F2F4CAD}">
      <dgm:prSet/>
      <dgm:spPr/>
      <dgm:t>
        <a:bodyPr/>
        <a:lstStyle/>
        <a:p>
          <a:endParaRPr lang="es-ES"/>
        </a:p>
      </dgm:t>
    </dgm:pt>
    <dgm:pt modelId="{EC3DC511-4AFC-4C6A-8FA6-DC837D01AB3C}" type="pres">
      <dgm:prSet presAssocID="{4B607DA3-EC77-45CF-A1F7-F625493F5F5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BF243C-AE17-4E34-93B6-74C0D169098D}" type="pres">
      <dgm:prSet presAssocID="{D6C21BA1-8410-4E91-8B10-1437AF3CC002}" presName="root1" presStyleCnt="0"/>
      <dgm:spPr/>
    </dgm:pt>
    <dgm:pt modelId="{9523023D-EA53-4C40-9260-6BA52361E347}" type="pres">
      <dgm:prSet presAssocID="{D6C21BA1-8410-4E91-8B10-1437AF3CC00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381433-48D1-4B2E-B780-D0DC43EAAF1F}" type="pres">
      <dgm:prSet presAssocID="{D6C21BA1-8410-4E91-8B10-1437AF3CC002}" presName="level2hierChild" presStyleCnt="0"/>
      <dgm:spPr/>
    </dgm:pt>
    <dgm:pt modelId="{0DB29C9B-DA79-492D-9B8B-DE3CB4C984FC}" type="pres">
      <dgm:prSet presAssocID="{FC9D4EDB-BC97-434E-A882-A950406DF111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98A4F2D5-5855-46A0-935B-FA30A972AF06}" type="pres">
      <dgm:prSet presAssocID="{FC9D4EDB-BC97-434E-A882-A950406DF111}" presName="connTx" presStyleLbl="parChTrans1D2" presStyleIdx="0" presStyleCnt="2"/>
      <dgm:spPr/>
      <dgm:t>
        <a:bodyPr/>
        <a:lstStyle/>
        <a:p>
          <a:endParaRPr lang="es-ES"/>
        </a:p>
      </dgm:t>
    </dgm:pt>
    <dgm:pt modelId="{BDF81509-71E4-4FD0-AD2A-C521982BAA93}" type="pres">
      <dgm:prSet presAssocID="{59559747-3AD8-4661-800A-024467A6890B}" presName="root2" presStyleCnt="0"/>
      <dgm:spPr/>
    </dgm:pt>
    <dgm:pt modelId="{96677C6D-5E7A-4D61-B702-CC3F288AA11B}" type="pres">
      <dgm:prSet presAssocID="{59559747-3AD8-4661-800A-024467A6890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8E4BAC-F673-4CBD-8C78-C9B7A2D6EBAA}" type="pres">
      <dgm:prSet presAssocID="{59559747-3AD8-4661-800A-024467A6890B}" presName="level3hierChild" presStyleCnt="0"/>
      <dgm:spPr/>
    </dgm:pt>
    <dgm:pt modelId="{AAD1F274-0CE4-4E9C-A967-8C73906D1FBC}" type="pres">
      <dgm:prSet presAssocID="{F1900BF9-76DD-4D7B-9DFA-133B07121D9D}" presName="conn2-1" presStyleLbl="parChTrans1D3" presStyleIdx="0" presStyleCnt="6"/>
      <dgm:spPr/>
      <dgm:t>
        <a:bodyPr/>
        <a:lstStyle/>
        <a:p>
          <a:endParaRPr lang="es-ES"/>
        </a:p>
      </dgm:t>
    </dgm:pt>
    <dgm:pt modelId="{1510B441-020A-4B68-A478-C6815F66CCCA}" type="pres">
      <dgm:prSet presAssocID="{F1900BF9-76DD-4D7B-9DFA-133B07121D9D}" presName="connTx" presStyleLbl="parChTrans1D3" presStyleIdx="0" presStyleCnt="6"/>
      <dgm:spPr/>
      <dgm:t>
        <a:bodyPr/>
        <a:lstStyle/>
        <a:p>
          <a:endParaRPr lang="es-ES"/>
        </a:p>
      </dgm:t>
    </dgm:pt>
    <dgm:pt modelId="{89DA2B61-8226-451F-94B4-7710EA409180}" type="pres">
      <dgm:prSet presAssocID="{7BB1DE29-4AED-4C50-84EC-DAA90E05D499}" presName="root2" presStyleCnt="0"/>
      <dgm:spPr/>
    </dgm:pt>
    <dgm:pt modelId="{38430AB4-07FF-49C7-AA52-BAD438016DCD}" type="pres">
      <dgm:prSet presAssocID="{7BB1DE29-4AED-4C50-84EC-DAA90E05D499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1A5B9CC-5DA1-4799-84E0-96DB0BFFFD55}" type="pres">
      <dgm:prSet presAssocID="{7BB1DE29-4AED-4C50-84EC-DAA90E05D499}" presName="level3hierChild" presStyleCnt="0"/>
      <dgm:spPr/>
    </dgm:pt>
    <dgm:pt modelId="{36837932-C0CA-4C2D-8CB7-BE6067A5F769}" type="pres">
      <dgm:prSet presAssocID="{3DC503C1-DDB5-4E00-BB2C-FA47E690AE07}" presName="conn2-1" presStyleLbl="parChTrans1D3" presStyleIdx="1" presStyleCnt="6"/>
      <dgm:spPr/>
      <dgm:t>
        <a:bodyPr/>
        <a:lstStyle/>
        <a:p>
          <a:endParaRPr lang="es-ES"/>
        </a:p>
      </dgm:t>
    </dgm:pt>
    <dgm:pt modelId="{E0EC3ACB-DBE5-4F21-BC27-AE48629F7F4B}" type="pres">
      <dgm:prSet presAssocID="{3DC503C1-DDB5-4E00-BB2C-FA47E690AE07}" presName="connTx" presStyleLbl="parChTrans1D3" presStyleIdx="1" presStyleCnt="6"/>
      <dgm:spPr/>
      <dgm:t>
        <a:bodyPr/>
        <a:lstStyle/>
        <a:p>
          <a:endParaRPr lang="es-ES"/>
        </a:p>
      </dgm:t>
    </dgm:pt>
    <dgm:pt modelId="{498FEC1C-E0EA-4809-B2BB-4B3B87FDB2BE}" type="pres">
      <dgm:prSet presAssocID="{A3DEC6E9-9E86-401E-A3F1-73F9545FFE37}" presName="root2" presStyleCnt="0"/>
      <dgm:spPr/>
    </dgm:pt>
    <dgm:pt modelId="{9226310A-0698-427F-BE6D-E2FBB7EA900C}" type="pres">
      <dgm:prSet presAssocID="{A3DEC6E9-9E86-401E-A3F1-73F9545FFE37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62701A1-7D62-41E7-9773-4D4D4853BDA2}" type="pres">
      <dgm:prSet presAssocID="{A3DEC6E9-9E86-401E-A3F1-73F9545FFE37}" presName="level3hierChild" presStyleCnt="0"/>
      <dgm:spPr/>
    </dgm:pt>
    <dgm:pt modelId="{808CE575-6E9E-4BCC-80F0-6BDB293C0CDB}" type="pres">
      <dgm:prSet presAssocID="{379E3F60-C16D-4571-9223-0BDEC44AE1F0}" presName="conn2-1" presStyleLbl="parChTrans1D3" presStyleIdx="2" presStyleCnt="6"/>
      <dgm:spPr/>
      <dgm:t>
        <a:bodyPr/>
        <a:lstStyle/>
        <a:p>
          <a:endParaRPr lang="es-ES"/>
        </a:p>
      </dgm:t>
    </dgm:pt>
    <dgm:pt modelId="{D49818C0-F2C8-4918-A806-DED15346D216}" type="pres">
      <dgm:prSet presAssocID="{379E3F60-C16D-4571-9223-0BDEC44AE1F0}" presName="connTx" presStyleLbl="parChTrans1D3" presStyleIdx="2" presStyleCnt="6"/>
      <dgm:spPr/>
      <dgm:t>
        <a:bodyPr/>
        <a:lstStyle/>
        <a:p>
          <a:endParaRPr lang="es-ES"/>
        </a:p>
      </dgm:t>
    </dgm:pt>
    <dgm:pt modelId="{CD3465C1-02FB-4695-85DE-D30BF3DB09A9}" type="pres">
      <dgm:prSet presAssocID="{194B5F7F-269A-4000-90C6-CEEDA931EB50}" presName="root2" presStyleCnt="0"/>
      <dgm:spPr/>
    </dgm:pt>
    <dgm:pt modelId="{9FE9DCBC-BCEE-4F15-8E42-2A59B20D19A8}" type="pres">
      <dgm:prSet presAssocID="{194B5F7F-269A-4000-90C6-CEEDA931EB50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48A329-9D9D-4C14-9D56-AFAF9E2D4CE4}" type="pres">
      <dgm:prSet presAssocID="{194B5F7F-269A-4000-90C6-CEEDA931EB50}" presName="level3hierChild" presStyleCnt="0"/>
      <dgm:spPr/>
    </dgm:pt>
    <dgm:pt modelId="{97B57F3B-CFB1-4953-8C73-952E6F9B1CBB}" type="pres">
      <dgm:prSet presAssocID="{BBF893F9-1FA1-4607-BB81-A9C67BE1A416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9BA76DDF-4237-4534-848C-8FEB3399754C}" type="pres">
      <dgm:prSet presAssocID="{BBF893F9-1FA1-4607-BB81-A9C67BE1A416}" presName="connTx" presStyleLbl="parChTrans1D2" presStyleIdx="1" presStyleCnt="2"/>
      <dgm:spPr/>
      <dgm:t>
        <a:bodyPr/>
        <a:lstStyle/>
        <a:p>
          <a:endParaRPr lang="es-ES"/>
        </a:p>
      </dgm:t>
    </dgm:pt>
    <dgm:pt modelId="{BDEDD5CE-2EF0-473E-BDAF-7EE68F5C5145}" type="pres">
      <dgm:prSet presAssocID="{E3DA6D70-B50D-4AB6-98C5-EBE0926D04EB}" presName="root2" presStyleCnt="0"/>
      <dgm:spPr/>
    </dgm:pt>
    <dgm:pt modelId="{E1D49006-F1ED-4748-88A7-33D12E03B301}" type="pres">
      <dgm:prSet presAssocID="{E3DA6D70-B50D-4AB6-98C5-EBE0926D04E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9E288D-DB6E-4173-88E4-4C9DFB16D5FA}" type="pres">
      <dgm:prSet presAssocID="{E3DA6D70-B50D-4AB6-98C5-EBE0926D04EB}" presName="level3hierChild" presStyleCnt="0"/>
      <dgm:spPr/>
    </dgm:pt>
    <dgm:pt modelId="{D25A2A82-1FB0-432A-8486-F9E61EDF9576}" type="pres">
      <dgm:prSet presAssocID="{F0D6AB3B-27D3-4752-B437-F3237B112173}" presName="conn2-1" presStyleLbl="parChTrans1D3" presStyleIdx="3" presStyleCnt="6"/>
      <dgm:spPr/>
      <dgm:t>
        <a:bodyPr/>
        <a:lstStyle/>
        <a:p>
          <a:endParaRPr lang="es-ES"/>
        </a:p>
      </dgm:t>
    </dgm:pt>
    <dgm:pt modelId="{DFA894D5-E6FE-4581-8516-07CF7614D3BF}" type="pres">
      <dgm:prSet presAssocID="{F0D6AB3B-27D3-4752-B437-F3237B112173}" presName="connTx" presStyleLbl="parChTrans1D3" presStyleIdx="3" presStyleCnt="6"/>
      <dgm:spPr/>
      <dgm:t>
        <a:bodyPr/>
        <a:lstStyle/>
        <a:p>
          <a:endParaRPr lang="es-ES"/>
        </a:p>
      </dgm:t>
    </dgm:pt>
    <dgm:pt modelId="{DACB69D5-BE3C-4627-B26D-4F4E37DE34B7}" type="pres">
      <dgm:prSet presAssocID="{F2B75F9A-E8A4-4564-91B5-614482AD9AA4}" presName="root2" presStyleCnt="0"/>
      <dgm:spPr/>
    </dgm:pt>
    <dgm:pt modelId="{5B774903-09F5-4FD8-B531-880CABBB5A8C}" type="pres">
      <dgm:prSet presAssocID="{F2B75F9A-E8A4-4564-91B5-614482AD9AA4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0B2A3C-257F-4E56-8DA7-E91F42540B73}" type="pres">
      <dgm:prSet presAssocID="{F2B75F9A-E8A4-4564-91B5-614482AD9AA4}" presName="level3hierChild" presStyleCnt="0"/>
      <dgm:spPr/>
    </dgm:pt>
    <dgm:pt modelId="{1EEF5892-E2AB-4774-80BB-5321395C415A}" type="pres">
      <dgm:prSet presAssocID="{7034677D-A8CE-42CF-8034-C6A9F8952D10}" presName="conn2-1" presStyleLbl="parChTrans1D3" presStyleIdx="4" presStyleCnt="6"/>
      <dgm:spPr/>
      <dgm:t>
        <a:bodyPr/>
        <a:lstStyle/>
        <a:p>
          <a:endParaRPr lang="es-ES"/>
        </a:p>
      </dgm:t>
    </dgm:pt>
    <dgm:pt modelId="{90E9CAEE-5F88-4EF3-A0DC-94852D47E14D}" type="pres">
      <dgm:prSet presAssocID="{7034677D-A8CE-42CF-8034-C6A9F8952D10}" presName="connTx" presStyleLbl="parChTrans1D3" presStyleIdx="4" presStyleCnt="6"/>
      <dgm:spPr/>
      <dgm:t>
        <a:bodyPr/>
        <a:lstStyle/>
        <a:p>
          <a:endParaRPr lang="es-ES"/>
        </a:p>
      </dgm:t>
    </dgm:pt>
    <dgm:pt modelId="{13923281-CE75-480D-BD93-52E813F3C281}" type="pres">
      <dgm:prSet presAssocID="{9772A505-63C2-4982-973F-5940AC63EC26}" presName="root2" presStyleCnt="0"/>
      <dgm:spPr/>
    </dgm:pt>
    <dgm:pt modelId="{37CD5625-0FC7-42DB-A427-BE09B0938993}" type="pres">
      <dgm:prSet presAssocID="{9772A505-63C2-4982-973F-5940AC63EC26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993B7CE-7038-4ED4-98E6-3DB531D6AE7D}" type="pres">
      <dgm:prSet presAssocID="{9772A505-63C2-4982-973F-5940AC63EC26}" presName="level3hierChild" presStyleCnt="0"/>
      <dgm:spPr/>
    </dgm:pt>
    <dgm:pt modelId="{D547E194-16BC-4FC6-9BA9-6E1C3264602A}" type="pres">
      <dgm:prSet presAssocID="{E74D71ED-2842-43E3-8C0A-C28F6550B640}" presName="conn2-1" presStyleLbl="parChTrans1D3" presStyleIdx="5" presStyleCnt="6"/>
      <dgm:spPr/>
      <dgm:t>
        <a:bodyPr/>
        <a:lstStyle/>
        <a:p>
          <a:endParaRPr lang="es-ES"/>
        </a:p>
      </dgm:t>
    </dgm:pt>
    <dgm:pt modelId="{9F23B760-B3DF-478F-9909-17821B4CE219}" type="pres">
      <dgm:prSet presAssocID="{E74D71ED-2842-43E3-8C0A-C28F6550B640}" presName="connTx" presStyleLbl="parChTrans1D3" presStyleIdx="5" presStyleCnt="6"/>
      <dgm:spPr/>
      <dgm:t>
        <a:bodyPr/>
        <a:lstStyle/>
        <a:p>
          <a:endParaRPr lang="es-ES"/>
        </a:p>
      </dgm:t>
    </dgm:pt>
    <dgm:pt modelId="{63C15EAA-4BA8-4E70-8590-BDA476CD8C12}" type="pres">
      <dgm:prSet presAssocID="{FAAAC4F2-400A-49DA-BEC7-D067E6DE0E7A}" presName="root2" presStyleCnt="0"/>
      <dgm:spPr/>
    </dgm:pt>
    <dgm:pt modelId="{BBA2E8C5-CF1A-4C89-83BC-C8ED1591B7AB}" type="pres">
      <dgm:prSet presAssocID="{FAAAC4F2-400A-49DA-BEC7-D067E6DE0E7A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BAEC5C6-14FF-4C86-81A9-C34E240C2AE2}" type="pres">
      <dgm:prSet presAssocID="{FAAAC4F2-400A-49DA-BEC7-D067E6DE0E7A}" presName="level3hierChild" presStyleCnt="0"/>
      <dgm:spPr/>
    </dgm:pt>
  </dgm:ptLst>
  <dgm:cxnLst>
    <dgm:cxn modelId="{6C69A5C2-901D-46B7-B8C5-FAAE45FDD86C}" type="presOf" srcId="{E3DA6D70-B50D-4AB6-98C5-EBE0926D04EB}" destId="{E1D49006-F1ED-4748-88A7-33D12E03B301}" srcOrd="0" destOrd="0" presId="urn:microsoft.com/office/officeart/2005/8/layout/hierarchy2"/>
    <dgm:cxn modelId="{81030468-1351-4205-BED0-CD8191BED02A}" type="presOf" srcId="{E74D71ED-2842-43E3-8C0A-C28F6550B640}" destId="{D547E194-16BC-4FC6-9BA9-6E1C3264602A}" srcOrd="0" destOrd="0" presId="urn:microsoft.com/office/officeart/2005/8/layout/hierarchy2"/>
    <dgm:cxn modelId="{8F6352D0-2E8F-4CA8-8772-5510AA5354BA}" srcId="{59559747-3AD8-4661-800A-024467A6890B}" destId="{A3DEC6E9-9E86-401E-A3F1-73F9545FFE37}" srcOrd="1" destOrd="0" parTransId="{3DC503C1-DDB5-4E00-BB2C-FA47E690AE07}" sibTransId="{CC068C6A-7808-4EC5-99B3-BB25BEB54797}"/>
    <dgm:cxn modelId="{724667BB-445D-4451-A1B7-C219C2896676}" type="presOf" srcId="{FC9D4EDB-BC97-434E-A882-A950406DF111}" destId="{0DB29C9B-DA79-492D-9B8B-DE3CB4C984FC}" srcOrd="0" destOrd="0" presId="urn:microsoft.com/office/officeart/2005/8/layout/hierarchy2"/>
    <dgm:cxn modelId="{0D13D350-82FC-4A4E-A636-6D51B1074E0E}" srcId="{E3DA6D70-B50D-4AB6-98C5-EBE0926D04EB}" destId="{9772A505-63C2-4982-973F-5940AC63EC26}" srcOrd="1" destOrd="0" parTransId="{7034677D-A8CE-42CF-8034-C6A9F8952D10}" sibTransId="{D9847B24-3D08-4FBD-90AB-CAD74860F3F1}"/>
    <dgm:cxn modelId="{54AF5369-8A9B-4C3C-BD69-DF663007A4D8}" srcId="{4B607DA3-EC77-45CF-A1F7-F625493F5F58}" destId="{D6C21BA1-8410-4E91-8B10-1437AF3CC002}" srcOrd="0" destOrd="0" parTransId="{0C778967-B0C8-4999-B865-0201245E5331}" sibTransId="{5DE082A4-3F5F-49C9-BB3C-8711B3DFBF39}"/>
    <dgm:cxn modelId="{7A75EEB7-4B82-4AC4-954E-5E59C631DF90}" type="presOf" srcId="{F0D6AB3B-27D3-4752-B437-F3237B112173}" destId="{D25A2A82-1FB0-432A-8486-F9E61EDF9576}" srcOrd="0" destOrd="0" presId="urn:microsoft.com/office/officeart/2005/8/layout/hierarchy2"/>
    <dgm:cxn modelId="{EABEE263-1B2E-4AE3-9DE0-509B645BAE76}" type="presOf" srcId="{379E3F60-C16D-4571-9223-0BDEC44AE1F0}" destId="{808CE575-6E9E-4BCC-80F0-6BDB293C0CDB}" srcOrd="0" destOrd="0" presId="urn:microsoft.com/office/officeart/2005/8/layout/hierarchy2"/>
    <dgm:cxn modelId="{E79B71A6-27C0-4B76-8E0E-29A17CBDA9DB}" type="presOf" srcId="{194B5F7F-269A-4000-90C6-CEEDA931EB50}" destId="{9FE9DCBC-BCEE-4F15-8E42-2A59B20D19A8}" srcOrd="0" destOrd="0" presId="urn:microsoft.com/office/officeart/2005/8/layout/hierarchy2"/>
    <dgm:cxn modelId="{4E63EF30-CE07-4969-BF77-3AC460B76657}" type="presOf" srcId="{BBF893F9-1FA1-4607-BB81-A9C67BE1A416}" destId="{97B57F3B-CFB1-4953-8C73-952E6F9B1CBB}" srcOrd="0" destOrd="0" presId="urn:microsoft.com/office/officeart/2005/8/layout/hierarchy2"/>
    <dgm:cxn modelId="{A4DFE126-74ED-49F9-8C67-299C3B22F78D}" srcId="{59559747-3AD8-4661-800A-024467A6890B}" destId="{7BB1DE29-4AED-4C50-84EC-DAA90E05D499}" srcOrd="0" destOrd="0" parTransId="{F1900BF9-76DD-4D7B-9DFA-133B07121D9D}" sibTransId="{0632F038-3272-40C9-8DC7-F8982BECE37F}"/>
    <dgm:cxn modelId="{5EB495C9-D2F4-4583-A1B3-796D5DF63811}" type="presOf" srcId="{F2B75F9A-E8A4-4564-91B5-614482AD9AA4}" destId="{5B774903-09F5-4FD8-B531-880CABBB5A8C}" srcOrd="0" destOrd="0" presId="urn:microsoft.com/office/officeart/2005/8/layout/hierarchy2"/>
    <dgm:cxn modelId="{B768C66B-BA15-4C92-B203-CF437322681F}" type="presOf" srcId="{7BB1DE29-4AED-4C50-84EC-DAA90E05D499}" destId="{38430AB4-07FF-49C7-AA52-BAD438016DCD}" srcOrd="0" destOrd="0" presId="urn:microsoft.com/office/officeart/2005/8/layout/hierarchy2"/>
    <dgm:cxn modelId="{C9020AD5-7523-4FB0-8C37-D85AE29A59A1}" type="presOf" srcId="{E74D71ED-2842-43E3-8C0A-C28F6550B640}" destId="{9F23B760-B3DF-478F-9909-17821B4CE219}" srcOrd="1" destOrd="0" presId="urn:microsoft.com/office/officeart/2005/8/layout/hierarchy2"/>
    <dgm:cxn modelId="{8A974EC1-D6D7-4FFA-B7B9-CC40C61B2C30}" type="presOf" srcId="{FAAAC4F2-400A-49DA-BEC7-D067E6DE0E7A}" destId="{BBA2E8C5-CF1A-4C89-83BC-C8ED1591B7AB}" srcOrd="0" destOrd="0" presId="urn:microsoft.com/office/officeart/2005/8/layout/hierarchy2"/>
    <dgm:cxn modelId="{883B5400-B18F-49E6-AC2F-A797A009F5BA}" type="presOf" srcId="{3DC503C1-DDB5-4E00-BB2C-FA47E690AE07}" destId="{36837932-C0CA-4C2D-8CB7-BE6067A5F769}" srcOrd="0" destOrd="0" presId="urn:microsoft.com/office/officeart/2005/8/layout/hierarchy2"/>
    <dgm:cxn modelId="{B9D6A410-B0CC-4FCB-AAFE-231558FFB9B8}" type="presOf" srcId="{59559747-3AD8-4661-800A-024467A6890B}" destId="{96677C6D-5E7A-4D61-B702-CC3F288AA11B}" srcOrd="0" destOrd="0" presId="urn:microsoft.com/office/officeart/2005/8/layout/hierarchy2"/>
    <dgm:cxn modelId="{1008AF9E-ADD0-4897-BE4D-74C4BACE610C}" type="presOf" srcId="{D6C21BA1-8410-4E91-8B10-1437AF3CC002}" destId="{9523023D-EA53-4C40-9260-6BA52361E347}" srcOrd="0" destOrd="0" presId="urn:microsoft.com/office/officeart/2005/8/layout/hierarchy2"/>
    <dgm:cxn modelId="{EF170155-BC8F-4605-A556-4E98FCF0B059}" type="presOf" srcId="{7034677D-A8CE-42CF-8034-C6A9F8952D10}" destId="{90E9CAEE-5F88-4EF3-A0DC-94852D47E14D}" srcOrd="1" destOrd="0" presId="urn:microsoft.com/office/officeart/2005/8/layout/hierarchy2"/>
    <dgm:cxn modelId="{AEA1A725-1561-46D2-924D-BBEA3C63CD61}" srcId="{D6C21BA1-8410-4E91-8B10-1437AF3CC002}" destId="{59559747-3AD8-4661-800A-024467A6890B}" srcOrd="0" destOrd="0" parTransId="{FC9D4EDB-BC97-434E-A882-A950406DF111}" sibTransId="{AC28387F-20D4-4F24-B0E6-C56397D28CF4}"/>
    <dgm:cxn modelId="{E1A410EC-1B25-44A8-8EF9-EBAC22CCC4D1}" type="presOf" srcId="{7034677D-A8CE-42CF-8034-C6A9F8952D10}" destId="{1EEF5892-E2AB-4774-80BB-5321395C415A}" srcOrd="0" destOrd="0" presId="urn:microsoft.com/office/officeart/2005/8/layout/hierarchy2"/>
    <dgm:cxn modelId="{DEEE614A-021D-4E79-AF46-5D1DF7DC4546}" srcId="{E3DA6D70-B50D-4AB6-98C5-EBE0926D04EB}" destId="{F2B75F9A-E8A4-4564-91B5-614482AD9AA4}" srcOrd="0" destOrd="0" parTransId="{F0D6AB3B-27D3-4752-B437-F3237B112173}" sibTransId="{25D3EC99-441B-4D62-A85F-5C2A88456478}"/>
    <dgm:cxn modelId="{58076464-87E8-4A10-BA30-96E40F2F4CAD}" srcId="{E3DA6D70-B50D-4AB6-98C5-EBE0926D04EB}" destId="{FAAAC4F2-400A-49DA-BEC7-D067E6DE0E7A}" srcOrd="2" destOrd="0" parTransId="{E74D71ED-2842-43E3-8C0A-C28F6550B640}" sibTransId="{55B94A2A-EB58-4737-9B38-726FAFE898BF}"/>
    <dgm:cxn modelId="{E2910ECD-75A9-45F6-B1EF-1BA70A8D93E3}" type="presOf" srcId="{F0D6AB3B-27D3-4752-B437-F3237B112173}" destId="{DFA894D5-E6FE-4581-8516-07CF7614D3BF}" srcOrd="1" destOrd="0" presId="urn:microsoft.com/office/officeart/2005/8/layout/hierarchy2"/>
    <dgm:cxn modelId="{9CBA3107-076F-4A5E-80E2-6C2986E8EBD0}" type="presOf" srcId="{FC9D4EDB-BC97-434E-A882-A950406DF111}" destId="{98A4F2D5-5855-46A0-935B-FA30A972AF06}" srcOrd="1" destOrd="0" presId="urn:microsoft.com/office/officeart/2005/8/layout/hierarchy2"/>
    <dgm:cxn modelId="{F88785DB-493D-4F80-A021-FED4AA3C2B27}" srcId="{D6C21BA1-8410-4E91-8B10-1437AF3CC002}" destId="{E3DA6D70-B50D-4AB6-98C5-EBE0926D04EB}" srcOrd="1" destOrd="0" parTransId="{BBF893F9-1FA1-4607-BB81-A9C67BE1A416}" sibTransId="{EC5B5DD4-3C14-4BE7-8279-54668AC68EFF}"/>
    <dgm:cxn modelId="{73F78F29-D5A9-4F5C-9F98-27E3703EA1EF}" type="presOf" srcId="{BBF893F9-1FA1-4607-BB81-A9C67BE1A416}" destId="{9BA76DDF-4237-4534-848C-8FEB3399754C}" srcOrd="1" destOrd="0" presId="urn:microsoft.com/office/officeart/2005/8/layout/hierarchy2"/>
    <dgm:cxn modelId="{A7B5F2EF-F15B-414D-B219-3FF2BA80C726}" type="presOf" srcId="{9772A505-63C2-4982-973F-5940AC63EC26}" destId="{37CD5625-0FC7-42DB-A427-BE09B0938993}" srcOrd="0" destOrd="0" presId="urn:microsoft.com/office/officeart/2005/8/layout/hierarchy2"/>
    <dgm:cxn modelId="{687712EC-476E-4178-AA2F-8AA5D86A4398}" type="presOf" srcId="{3DC503C1-DDB5-4E00-BB2C-FA47E690AE07}" destId="{E0EC3ACB-DBE5-4F21-BC27-AE48629F7F4B}" srcOrd="1" destOrd="0" presId="urn:microsoft.com/office/officeart/2005/8/layout/hierarchy2"/>
    <dgm:cxn modelId="{6CED7A97-AE8F-41CF-BE2D-628F710A51A6}" type="presOf" srcId="{379E3F60-C16D-4571-9223-0BDEC44AE1F0}" destId="{D49818C0-F2C8-4918-A806-DED15346D216}" srcOrd="1" destOrd="0" presId="urn:microsoft.com/office/officeart/2005/8/layout/hierarchy2"/>
    <dgm:cxn modelId="{3EA1609F-DB66-4577-9F6C-9A92257B1D53}" type="presOf" srcId="{F1900BF9-76DD-4D7B-9DFA-133B07121D9D}" destId="{1510B441-020A-4B68-A478-C6815F66CCCA}" srcOrd="1" destOrd="0" presId="urn:microsoft.com/office/officeart/2005/8/layout/hierarchy2"/>
    <dgm:cxn modelId="{4758BA66-5B85-4A5B-A04D-2B41E63C8139}" type="presOf" srcId="{4B607DA3-EC77-45CF-A1F7-F625493F5F58}" destId="{EC3DC511-4AFC-4C6A-8FA6-DC837D01AB3C}" srcOrd="0" destOrd="0" presId="urn:microsoft.com/office/officeart/2005/8/layout/hierarchy2"/>
    <dgm:cxn modelId="{FE0B6CBB-63DA-4C53-82DE-04BFC57E4D47}" type="presOf" srcId="{A3DEC6E9-9E86-401E-A3F1-73F9545FFE37}" destId="{9226310A-0698-427F-BE6D-E2FBB7EA900C}" srcOrd="0" destOrd="0" presId="urn:microsoft.com/office/officeart/2005/8/layout/hierarchy2"/>
    <dgm:cxn modelId="{45B6D8FD-1CEE-4142-8088-6A96BC568E24}" type="presOf" srcId="{F1900BF9-76DD-4D7B-9DFA-133B07121D9D}" destId="{AAD1F274-0CE4-4E9C-A967-8C73906D1FBC}" srcOrd="0" destOrd="0" presId="urn:microsoft.com/office/officeart/2005/8/layout/hierarchy2"/>
    <dgm:cxn modelId="{00C18D5B-2750-43BA-B028-084B7BF20F88}" srcId="{59559747-3AD8-4661-800A-024467A6890B}" destId="{194B5F7F-269A-4000-90C6-CEEDA931EB50}" srcOrd="2" destOrd="0" parTransId="{379E3F60-C16D-4571-9223-0BDEC44AE1F0}" sibTransId="{8F928E2D-5ABD-4F3B-9EC8-5486D8135066}"/>
    <dgm:cxn modelId="{C14F941E-6CF8-4610-919A-F7075DA14A0D}" type="presParOf" srcId="{EC3DC511-4AFC-4C6A-8FA6-DC837D01AB3C}" destId="{85BF243C-AE17-4E34-93B6-74C0D169098D}" srcOrd="0" destOrd="0" presId="urn:microsoft.com/office/officeart/2005/8/layout/hierarchy2"/>
    <dgm:cxn modelId="{243B05EF-1975-490E-A48C-43DCD2AED393}" type="presParOf" srcId="{85BF243C-AE17-4E34-93B6-74C0D169098D}" destId="{9523023D-EA53-4C40-9260-6BA52361E347}" srcOrd="0" destOrd="0" presId="urn:microsoft.com/office/officeart/2005/8/layout/hierarchy2"/>
    <dgm:cxn modelId="{302A2EDC-B074-4995-9C17-8F495B7721A9}" type="presParOf" srcId="{85BF243C-AE17-4E34-93B6-74C0D169098D}" destId="{7E381433-48D1-4B2E-B780-D0DC43EAAF1F}" srcOrd="1" destOrd="0" presId="urn:microsoft.com/office/officeart/2005/8/layout/hierarchy2"/>
    <dgm:cxn modelId="{349C9575-DFF6-40AC-AA84-EBF87F9D2FB7}" type="presParOf" srcId="{7E381433-48D1-4B2E-B780-D0DC43EAAF1F}" destId="{0DB29C9B-DA79-492D-9B8B-DE3CB4C984FC}" srcOrd="0" destOrd="0" presId="urn:microsoft.com/office/officeart/2005/8/layout/hierarchy2"/>
    <dgm:cxn modelId="{1A451268-5539-44E4-AC44-87B060C2B97D}" type="presParOf" srcId="{0DB29C9B-DA79-492D-9B8B-DE3CB4C984FC}" destId="{98A4F2D5-5855-46A0-935B-FA30A972AF06}" srcOrd="0" destOrd="0" presId="urn:microsoft.com/office/officeart/2005/8/layout/hierarchy2"/>
    <dgm:cxn modelId="{9A6913E6-05D7-4C30-8DBC-0D7DC4F7F914}" type="presParOf" srcId="{7E381433-48D1-4B2E-B780-D0DC43EAAF1F}" destId="{BDF81509-71E4-4FD0-AD2A-C521982BAA93}" srcOrd="1" destOrd="0" presId="urn:microsoft.com/office/officeart/2005/8/layout/hierarchy2"/>
    <dgm:cxn modelId="{E51CAC29-8CC9-4542-A608-C601B73CCC6F}" type="presParOf" srcId="{BDF81509-71E4-4FD0-AD2A-C521982BAA93}" destId="{96677C6D-5E7A-4D61-B702-CC3F288AA11B}" srcOrd="0" destOrd="0" presId="urn:microsoft.com/office/officeart/2005/8/layout/hierarchy2"/>
    <dgm:cxn modelId="{1CE0DB32-3AF4-443F-B840-1433E1662648}" type="presParOf" srcId="{BDF81509-71E4-4FD0-AD2A-C521982BAA93}" destId="{A28E4BAC-F673-4CBD-8C78-C9B7A2D6EBAA}" srcOrd="1" destOrd="0" presId="urn:microsoft.com/office/officeart/2005/8/layout/hierarchy2"/>
    <dgm:cxn modelId="{142E8BA7-5B87-4167-832D-0E531C1C652B}" type="presParOf" srcId="{A28E4BAC-F673-4CBD-8C78-C9B7A2D6EBAA}" destId="{AAD1F274-0CE4-4E9C-A967-8C73906D1FBC}" srcOrd="0" destOrd="0" presId="urn:microsoft.com/office/officeart/2005/8/layout/hierarchy2"/>
    <dgm:cxn modelId="{93A864DA-C85F-4C9F-99D8-F952840B5FE1}" type="presParOf" srcId="{AAD1F274-0CE4-4E9C-A967-8C73906D1FBC}" destId="{1510B441-020A-4B68-A478-C6815F66CCCA}" srcOrd="0" destOrd="0" presId="urn:microsoft.com/office/officeart/2005/8/layout/hierarchy2"/>
    <dgm:cxn modelId="{A3673732-25FE-4FF0-B74F-B3DD011FEE87}" type="presParOf" srcId="{A28E4BAC-F673-4CBD-8C78-C9B7A2D6EBAA}" destId="{89DA2B61-8226-451F-94B4-7710EA409180}" srcOrd="1" destOrd="0" presId="urn:microsoft.com/office/officeart/2005/8/layout/hierarchy2"/>
    <dgm:cxn modelId="{6D04DAF3-3407-4886-8B09-7D8639700A90}" type="presParOf" srcId="{89DA2B61-8226-451F-94B4-7710EA409180}" destId="{38430AB4-07FF-49C7-AA52-BAD438016DCD}" srcOrd="0" destOrd="0" presId="urn:microsoft.com/office/officeart/2005/8/layout/hierarchy2"/>
    <dgm:cxn modelId="{15F44E86-C685-4D26-BF29-52BCA06DBF08}" type="presParOf" srcId="{89DA2B61-8226-451F-94B4-7710EA409180}" destId="{A1A5B9CC-5DA1-4799-84E0-96DB0BFFFD55}" srcOrd="1" destOrd="0" presId="urn:microsoft.com/office/officeart/2005/8/layout/hierarchy2"/>
    <dgm:cxn modelId="{A5121262-463A-4BB2-B277-E77088F02194}" type="presParOf" srcId="{A28E4BAC-F673-4CBD-8C78-C9B7A2D6EBAA}" destId="{36837932-C0CA-4C2D-8CB7-BE6067A5F769}" srcOrd="2" destOrd="0" presId="urn:microsoft.com/office/officeart/2005/8/layout/hierarchy2"/>
    <dgm:cxn modelId="{6467C15D-A5A9-4F89-9E43-9104D9063B92}" type="presParOf" srcId="{36837932-C0CA-4C2D-8CB7-BE6067A5F769}" destId="{E0EC3ACB-DBE5-4F21-BC27-AE48629F7F4B}" srcOrd="0" destOrd="0" presId="urn:microsoft.com/office/officeart/2005/8/layout/hierarchy2"/>
    <dgm:cxn modelId="{AA4D89D2-EB96-420C-A8D2-158EC5994511}" type="presParOf" srcId="{A28E4BAC-F673-4CBD-8C78-C9B7A2D6EBAA}" destId="{498FEC1C-E0EA-4809-B2BB-4B3B87FDB2BE}" srcOrd="3" destOrd="0" presId="urn:microsoft.com/office/officeart/2005/8/layout/hierarchy2"/>
    <dgm:cxn modelId="{79889BAE-26F4-4B60-A310-BA77C15B6CEB}" type="presParOf" srcId="{498FEC1C-E0EA-4809-B2BB-4B3B87FDB2BE}" destId="{9226310A-0698-427F-BE6D-E2FBB7EA900C}" srcOrd="0" destOrd="0" presId="urn:microsoft.com/office/officeart/2005/8/layout/hierarchy2"/>
    <dgm:cxn modelId="{5254C490-8D4F-4FCC-ADC6-05EBE3B1F1B4}" type="presParOf" srcId="{498FEC1C-E0EA-4809-B2BB-4B3B87FDB2BE}" destId="{262701A1-7D62-41E7-9773-4D4D4853BDA2}" srcOrd="1" destOrd="0" presId="urn:microsoft.com/office/officeart/2005/8/layout/hierarchy2"/>
    <dgm:cxn modelId="{6E5548B0-75E7-4A64-B0A5-F05E0CDD93F0}" type="presParOf" srcId="{A28E4BAC-F673-4CBD-8C78-C9B7A2D6EBAA}" destId="{808CE575-6E9E-4BCC-80F0-6BDB293C0CDB}" srcOrd="4" destOrd="0" presId="urn:microsoft.com/office/officeart/2005/8/layout/hierarchy2"/>
    <dgm:cxn modelId="{7890424A-1A2C-4F2C-B3B5-A7836A30FDB5}" type="presParOf" srcId="{808CE575-6E9E-4BCC-80F0-6BDB293C0CDB}" destId="{D49818C0-F2C8-4918-A806-DED15346D216}" srcOrd="0" destOrd="0" presId="urn:microsoft.com/office/officeart/2005/8/layout/hierarchy2"/>
    <dgm:cxn modelId="{A20B550D-1C92-443C-98D6-A0A1E2BDAB0F}" type="presParOf" srcId="{A28E4BAC-F673-4CBD-8C78-C9B7A2D6EBAA}" destId="{CD3465C1-02FB-4695-85DE-D30BF3DB09A9}" srcOrd="5" destOrd="0" presId="urn:microsoft.com/office/officeart/2005/8/layout/hierarchy2"/>
    <dgm:cxn modelId="{BE0D02CA-2972-4515-8366-138CFB4948EE}" type="presParOf" srcId="{CD3465C1-02FB-4695-85DE-D30BF3DB09A9}" destId="{9FE9DCBC-BCEE-4F15-8E42-2A59B20D19A8}" srcOrd="0" destOrd="0" presId="urn:microsoft.com/office/officeart/2005/8/layout/hierarchy2"/>
    <dgm:cxn modelId="{1063C484-7B58-467A-86A4-2B79B7E6B491}" type="presParOf" srcId="{CD3465C1-02FB-4695-85DE-D30BF3DB09A9}" destId="{6A48A329-9D9D-4C14-9D56-AFAF9E2D4CE4}" srcOrd="1" destOrd="0" presId="urn:microsoft.com/office/officeart/2005/8/layout/hierarchy2"/>
    <dgm:cxn modelId="{FE85A63E-6272-495F-A063-915BBF9BC6C9}" type="presParOf" srcId="{7E381433-48D1-4B2E-B780-D0DC43EAAF1F}" destId="{97B57F3B-CFB1-4953-8C73-952E6F9B1CBB}" srcOrd="2" destOrd="0" presId="urn:microsoft.com/office/officeart/2005/8/layout/hierarchy2"/>
    <dgm:cxn modelId="{7676D9C9-50C4-41DD-9A48-84A60F59D7E5}" type="presParOf" srcId="{97B57F3B-CFB1-4953-8C73-952E6F9B1CBB}" destId="{9BA76DDF-4237-4534-848C-8FEB3399754C}" srcOrd="0" destOrd="0" presId="urn:microsoft.com/office/officeart/2005/8/layout/hierarchy2"/>
    <dgm:cxn modelId="{0768153D-A67F-4139-B135-50D4E3790FBA}" type="presParOf" srcId="{7E381433-48D1-4B2E-B780-D0DC43EAAF1F}" destId="{BDEDD5CE-2EF0-473E-BDAF-7EE68F5C5145}" srcOrd="3" destOrd="0" presId="urn:microsoft.com/office/officeart/2005/8/layout/hierarchy2"/>
    <dgm:cxn modelId="{7E824E07-EA6C-4D31-9EB1-531F34EE1127}" type="presParOf" srcId="{BDEDD5CE-2EF0-473E-BDAF-7EE68F5C5145}" destId="{E1D49006-F1ED-4748-88A7-33D12E03B301}" srcOrd="0" destOrd="0" presId="urn:microsoft.com/office/officeart/2005/8/layout/hierarchy2"/>
    <dgm:cxn modelId="{F951AB99-DC30-418A-BA32-A501E7BCBB2F}" type="presParOf" srcId="{BDEDD5CE-2EF0-473E-BDAF-7EE68F5C5145}" destId="{4F9E288D-DB6E-4173-88E4-4C9DFB16D5FA}" srcOrd="1" destOrd="0" presId="urn:microsoft.com/office/officeart/2005/8/layout/hierarchy2"/>
    <dgm:cxn modelId="{FC594430-AAFE-43C7-B062-004142AE76D6}" type="presParOf" srcId="{4F9E288D-DB6E-4173-88E4-4C9DFB16D5FA}" destId="{D25A2A82-1FB0-432A-8486-F9E61EDF9576}" srcOrd="0" destOrd="0" presId="urn:microsoft.com/office/officeart/2005/8/layout/hierarchy2"/>
    <dgm:cxn modelId="{6450AD1D-F719-4631-B13C-0BD866EACC07}" type="presParOf" srcId="{D25A2A82-1FB0-432A-8486-F9E61EDF9576}" destId="{DFA894D5-E6FE-4581-8516-07CF7614D3BF}" srcOrd="0" destOrd="0" presId="urn:microsoft.com/office/officeart/2005/8/layout/hierarchy2"/>
    <dgm:cxn modelId="{F7C7A2D6-4171-49BB-B470-97E529E5FB5B}" type="presParOf" srcId="{4F9E288D-DB6E-4173-88E4-4C9DFB16D5FA}" destId="{DACB69D5-BE3C-4627-B26D-4F4E37DE34B7}" srcOrd="1" destOrd="0" presId="urn:microsoft.com/office/officeart/2005/8/layout/hierarchy2"/>
    <dgm:cxn modelId="{E65CF74B-E684-45A3-AFF6-FBA7869609B7}" type="presParOf" srcId="{DACB69D5-BE3C-4627-B26D-4F4E37DE34B7}" destId="{5B774903-09F5-4FD8-B531-880CABBB5A8C}" srcOrd="0" destOrd="0" presId="urn:microsoft.com/office/officeart/2005/8/layout/hierarchy2"/>
    <dgm:cxn modelId="{E104C980-2CFC-49CF-914F-4552BA62AE76}" type="presParOf" srcId="{DACB69D5-BE3C-4627-B26D-4F4E37DE34B7}" destId="{9C0B2A3C-257F-4E56-8DA7-E91F42540B73}" srcOrd="1" destOrd="0" presId="urn:microsoft.com/office/officeart/2005/8/layout/hierarchy2"/>
    <dgm:cxn modelId="{9AF0E1D8-12DD-4BD7-AF25-C46953B3238B}" type="presParOf" srcId="{4F9E288D-DB6E-4173-88E4-4C9DFB16D5FA}" destId="{1EEF5892-E2AB-4774-80BB-5321395C415A}" srcOrd="2" destOrd="0" presId="urn:microsoft.com/office/officeart/2005/8/layout/hierarchy2"/>
    <dgm:cxn modelId="{B65AE3EA-1877-40CE-A7C5-80AA47482E89}" type="presParOf" srcId="{1EEF5892-E2AB-4774-80BB-5321395C415A}" destId="{90E9CAEE-5F88-4EF3-A0DC-94852D47E14D}" srcOrd="0" destOrd="0" presId="urn:microsoft.com/office/officeart/2005/8/layout/hierarchy2"/>
    <dgm:cxn modelId="{E4B7E328-9E91-4ECA-969C-2E61C8B582A0}" type="presParOf" srcId="{4F9E288D-DB6E-4173-88E4-4C9DFB16D5FA}" destId="{13923281-CE75-480D-BD93-52E813F3C281}" srcOrd="3" destOrd="0" presId="urn:microsoft.com/office/officeart/2005/8/layout/hierarchy2"/>
    <dgm:cxn modelId="{79FB9F63-EC88-4BFE-B43F-F8EFE88E873D}" type="presParOf" srcId="{13923281-CE75-480D-BD93-52E813F3C281}" destId="{37CD5625-0FC7-42DB-A427-BE09B0938993}" srcOrd="0" destOrd="0" presId="urn:microsoft.com/office/officeart/2005/8/layout/hierarchy2"/>
    <dgm:cxn modelId="{FB2C43BE-5DEA-4C54-AA8E-698990C8ADB2}" type="presParOf" srcId="{13923281-CE75-480D-BD93-52E813F3C281}" destId="{0993B7CE-7038-4ED4-98E6-3DB531D6AE7D}" srcOrd="1" destOrd="0" presId="urn:microsoft.com/office/officeart/2005/8/layout/hierarchy2"/>
    <dgm:cxn modelId="{EB70D1CC-BDFF-4856-B294-2A40E05BC424}" type="presParOf" srcId="{4F9E288D-DB6E-4173-88E4-4C9DFB16D5FA}" destId="{D547E194-16BC-4FC6-9BA9-6E1C3264602A}" srcOrd="4" destOrd="0" presId="urn:microsoft.com/office/officeart/2005/8/layout/hierarchy2"/>
    <dgm:cxn modelId="{6D54B061-16E3-48B1-ABBD-B2864A4923DF}" type="presParOf" srcId="{D547E194-16BC-4FC6-9BA9-6E1C3264602A}" destId="{9F23B760-B3DF-478F-9909-17821B4CE219}" srcOrd="0" destOrd="0" presId="urn:microsoft.com/office/officeart/2005/8/layout/hierarchy2"/>
    <dgm:cxn modelId="{2D659336-0483-4052-A7DE-B60AAD5ABC55}" type="presParOf" srcId="{4F9E288D-DB6E-4173-88E4-4C9DFB16D5FA}" destId="{63C15EAA-4BA8-4E70-8590-BDA476CD8C12}" srcOrd="5" destOrd="0" presId="urn:microsoft.com/office/officeart/2005/8/layout/hierarchy2"/>
    <dgm:cxn modelId="{585D0CA1-E5BF-4E6C-B9EA-760388EEF8C6}" type="presParOf" srcId="{63C15EAA-4BA8-4E70-8590-BDA476CD8C12}" destId="{BBA2E8C5-CF1A-4C89-83BC-C8ED1591B7AB}" srcOrd="0" destOrd="0" presId="urn:microsoft.com/office/officeart/2005/8/layout/hierarchy2"/>
    <dgm:cxn modelId="{5F91FB82-B6B0-4967-9F2B-E691CD6A0FA2}" type="presParOf" srcId="{63C15EAA-4BA8-4E70-8590-BDA476CD8C12}" destId="{FBAEC5C6-14FF-4C86-81A9-C34E240C2AE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D87D2-783E-4AD5-86E8-FC62E1B77769}">
      <dsp:nvSpPr>
        <dsp:cNvPr id="0" name=""/>
        <dsp:cNvSpPr/>
      </dsp:nvSpPr>
      <dsp:spPr>
        <a:xfrm>
          <a:off x="0" y="0"/>
          <a:ext cx="8104385" cy="7936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3BEF-2B92-4EFE-9393-0B38CFDCE558}">
      <dsp:nvSpPr>
        <dsp:cNvPr id="0" name=""/>
        <dsp:cNvSpPr/>
      </dsp:nvSpPr>
      <dsp:spPr>
        <a:xfrm>
          <a:off x="288033" y="72005"/>
          <a:ext cx="5673069" cy="6508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429" tIns="0" rIns="2144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Oficio Judicial Medida Cautelar Inmueble</a:t>
          </a:r>
          <a:endParaRPr lang="es-AR" sz="1800" kern="1200" dirty="0"/>
        </a:p>
      </dsp:txBody>
      <dsp:txXfrm>
        <a:off x="319804" y="103776"/>
        <a:ext cx="5609527" cy="587291"/>
      </dsp:txXfrm>
    </dsp:sp>
    <dsp:sp modelId="{03EC02F4-2E36-42DE-AFE3-B42F306B03A6}">
      <dsp:nvSpPr>
        <dsp:cNvPr id="0" name=""/>
        <dsp:cNvSpPr/>
      </dsp:nvSpPr>
      <dsp:spPr>
        <a:xfrm>
          <a:off x="0" y="902964"/>
          <a:ext cx="8104385" cy="8252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68678"/>
              <a:satOff val="-2344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36FB8-2A16-413B-94C3-CCB1587BC7F1}">
      <dsp:nvSpPr>
        <dsp:cNvPr id="0" name=""/>
        <dsp:cNvSpPr/>
      </dsp:nvSpPr>
      <dsp:spPr>
        <a:xfrm>
          <a:off x="303594" y="1081223"/>
          <a:ext cx="5673069" cy="539330"/>
        </a:xfrm>
        <a:prstGeom prst="roundRect">
          <a:avLst/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429" tIns="0" rIns="2144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Oficio Judicial Anotaciones Personales</a:t>
          </a:r>
          <a:endParaRPr lang="es-AR" sz="1800" kern="1200" dirty="0"/>
        </a:p>
      </dsp:txBody>
      <dsp:txXfrm>
        <a:off x="329922" y="1107551"/>
        <a:ext cx="5620413" cy="486674"/>
      </dsp:txXfrm>
    </dsp:sp>
    <dsp:sp modelId="{789041BD-F2AC-42C6-BF19-D6469987E16A}">
      <dsp:nvSpPr>
        <dsp:cNvPr id="0" name=""/>
        <dsp:cNvSpPr/>
      </dsp:nvSpPr>
      <dsp:spPr>
        <a:xfrm>
          <a:off x="0" y="1852827"/>
          <a:ext cx="8104385" cy="8753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137357"/>
              <a:satOff val="-4689"/>
              <a:lumOff val="-9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C36AD-336B-47D8-9F64-52E338A15177}">
      <dsp:nvSpPr>
        <dsp:cNvPr id="0" name=""/>
        <dsp:cNvSpPr/>
      </dsp:nvSpPr>
      <dsp:spPr>
        <a:xfrm>
          <a:off x="288032" y="1944219"/>
          <a:ext cx="7712078" cy="709039"/>
        </a:xfrm>
        <a:prstGeom prst="roundRect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429" tIns="0" rIns="21442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/>
            <a:t>Oficio Ampliatorio (</a:t>
          </a:r>
          <a:r>
            <a:rPr lang="es-AR" sz="1800" kern="1200" dirty="0" err="1" smtClean="0"/>
            <a:t>Subsanatorio</a:t>
          </a:r>
          <a:r>
            <a:rPr lang="es-AR" sz="1800" kern="1200" dirty="0" smtClean="0"/>
            <a:t>) de medidas cautelares en proceso de inscripción (tanto sobre bienes como sobre las personas)</a:t>
          </a:r>
          <a:endParaRPr lang="es-AR" sz="1800" kern="1200" dirty="0"/>
        </a:p>
      </dsp:txBody>
      <dsp:txXfrm>
        <a:off x="322644" y="1978831"/>
        <a:ext cx="7642854" cy="639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B4167-BD3A-4CCC-90C1-99B9920D5E85}">
      <dsp:nvSpPr>
        <dsp:cNvPr id="0" name=""/>
        <dsp:cNvSpPr/>
      </dsp:nvSpPr>
      <dsp:spPr>
        <a:xfrm>
          <a:off x="475252" y="0"/>
          <a:ext cx="5386200" cy="1962041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46B39-3132-4214-8364-8D2E6D7E8830}">
      <dsp:nvSpPr>
        <dsp:cNvPr id="0" name=""/>
        <dsp:cNvSpPr/>
      </dsp:nvSpPr>
      <dsp:spPr>
        <a:xfrm>
          <a:off x="3121" y="233847"/>
          <a:ext cx="1968426" cy="14943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Pago electrónico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76069" y="306795"/>
        <a:ext cx="1822530" cy="1348449"/>
      </dsp:txXfrm>
    </dsp:sp>
    <dsp:sp modelId="{B6B2156E-5A71-45A0-BC46-4B1B73E21443}">
      <dsp:nvSpPr>
        <dsp:cNvPr id="0" name=""/>
        <dsp:cNvSpPr/>
      </dsp:nvSpPr>
      <dsp:spPr>
        <a:xfrm>
          <a:off x="2254348" y="233847"/>
          <a:ext cx="1820526" cy="1494345"/>
        </a:xfrm>
        <a:prstGeom prst="roundRect">
          <a:avLst/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Pago en timbradora del Colegio de Escribanos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2327296" y="306795"/>
        <a:ext cx="1674630" cy="1348449"/>
      </dsp:txXfrm>
    </dsp:sp>
    <dsp:sp modelId="{DD40195F-0DDA-4F22-AF5C-A9C3FF6549E1}">
      <dsp:nvSpPr>
        <dsp:cNvPr id="0" name=""/>
        <dsp:cNvSpPr/>
      </dsp:nvSpPr>
      <dsp:spPr>
        <a:xfrm>
          <a:off x="4360797" y="588612"/>
          <a:ext cx="1975908" cy="784816"/>
        </a:xfrm>
        <a:prstGeom prst="roundRect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ACREDITACIÓN INMEDIATA</a:t>
          </a:r>
          <a:endParaRPr lang="es-AR" sz="18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4399109" y="626924"/>
        <a:ext cx="1899284" cy="708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D418C-0650-4A7E-8C6C-6C8039AA2CE3}">
      <dsp:nvSpPr>
        <dsp:cNvPr id="0" name=""/>
        <dsp:cNvSpPr/>
      </dsp:nvSpPr>
      <dsp:spPr>
        <a:xfrm>
          <a:off x="383442" y="0"/>
          <a:ext cx="4345682" cy="240026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42459-3110-466D-B87A-27902421569E}">
      <dsp:nvSpPr>
        <dsp:cNvPr id="0" name=""/>
        <dsp:cNvSpPr/>
      </dsp:nvSpPr>
      <dsp:spPr>
        <a:xfrm>
          <a:off x="111837" y="720080"/>
          <a:ext cx="2316632" cy="9601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Pago en bancos habilitados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158706" y="766949"/>
        <a:ext cx="2222894" cy="866368"/>
      </dsp:txXfrm>
    </dsp:sp>
    <dsp:sp modelId="{14012201-BB66-404F-A5C1-167E58E298A4}">
      <dsp:nvSpPr>
        <dsp:cNvPr id="0" name=""/>
        <dsp:cNvSpPr/>
      </dsp:nvSpPr>
      <dsp:spPr>
        <a:xfrm>
          <a:off x="2795935" y="720080"/>
          <a:ext cx="2316632" cy="960106"/>
        </a:xfrm>
        <a:prstGeom prst="roundRect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LA ACREDITACIÓN</a:t>
          </a:r>
          <a:r>
            <a:rPr lang="es-AR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AR" sz="18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NO ES INMEDIATA</a:t>
          </a:r>
          <a:endParaRPr lang="es-AR" sz="18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2842804" y="766949"/>
        <a:ext cx="2222894" cy="866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F0AF0-54C8-4469-9D5B-46F763B4EA9C}">
      <dsp:nvSpPr>
        <dsp:cNvPr id="0" name=""/>
        <dsp:cNvSpPr/>
      </dsp:nvSpPr>
      <dsp:spPr>
        <a:xfrm>
          <a:off x="3658079" y="1935334"/>
          <a:ext cx="367259" cy="34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629" y="0"/>
              </a:lnTo>
              <a:lnTo>
                <a:pt x="183629" y="349904"/>
              </a:lnTo>
              <a:lnTo>
                <a:pt x="367259" y="3499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latin typeface="Arial" pitchFamily="34" charset="0"/>
            <a:cs typeface="Arial" pitchFamily="34" charset="0"/>
          </a:endParaRPr>
        </a:p>
      </dsp:txBody>
      <dsp:txXfrm>
        <a:off x="3829028" y="2097604"/>
        <a:ext cx="25363" cy="25363"/>
      </dsp:txXfrm>
    </dsp:sp>
    <dsp:sp modelId="{2CBFC5D3-2FA6-4096-969F-91DAD532D895}">
      <dsp:nvSpPr>
        <dsp:cNvPr id="0" name=""/>
        <dsp:cNvSpPr/>
      </dsp:nvSpPr>
      <dsp:spPr>
        <a:xfrm>
          <a:off x="3658079" y="1585429"/>
          <a:ext cx="367259" cy="349904"/>
        </a:xfrm>
        <a:custGeom>
          <a:avLst/>
          <a:gdLst/>
          <a:ahLst/>
          <a:cxnLst/>
          <a:rect l="0" t="0" r="0" b="0"/>
          <a:pathLst>
            <a:path>
              <a:moveTo>
                <a:pt x="0" y="349904"/>
              </a:moveTo>
              <a:lnTo>
                <a:pt x="183629" y="349904"/>
              </a:lnTo>
              <a:lnTo>
                <a:pt x="183629" y="0"/>
              </a:lnTo>
              <a:lnTo>
                <a:pt x="36725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latin typeface="Arial" pitchFamily="34" charset="0"/>
            <a:cs typeface="Arial" pitchFamily="34" charset="0"/>
          </a:endParaRPr>
        </a:p>
      </dsp:txBody>
      <dsp:txXfrm>
        <a:off x="3829028" y="1747700"/>
        <a:ext cx="25363" cy="25363"/>
      </dsp:txXfrm>
    </dsp:sp>
    <dsp:sp modelId="{5E6EEDBD-73A7-4F21-9A23-47343E290C7F}">
      <dsp:nvSpPr>
        <dsp:cNvPr id="0" name=""/>
        <dsp:cNvSpPr/>
      </dsp:nvSpPr>
      <dsp:spPr>
        <a:xfrm>
          <a:off x="1454521" y="1370876"/>
          <a:ext cx="367259" cy="564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629" y="0"/>
              </a:lnTo>
              <a:lnTo>
                <a:pt x="183629" y="564457"/>
              </a:lnTo>
              <a:lnTo>
                <a:pt x="367259" y="56445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latin typeface="Arial" pitchFamily="34" charset="0"/>
            <a:cs typeface="Arial" pitchFamily="34" charset="0"/>
          </a:endParaRPr>
        </a:p>
      </dsp:txBody>
      <dsp:txXfrm>
        <a:off x="1621315" y="1636269"/>
        <a:ext cx="33670" cy="33670"/>
      </dsp:txXfrm>
    </dsp:sp>
    <dsp:sp modelId="{EE03A033-8B0E-43C4-91C2-500AEC1FC134}">
      <dsp:nvSpPr>
        <dsp:cNvPr id="0" name=""/>
        <dsp:cNvSpPr/>
      </dsp:nvSpPr>
      <dsp:spPr>
        <a:xfrm>
          <a:off x="3816424" y="839900"/>
          <a:ext cx="3672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7259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latin typeface="Arial" pitchFamily="34" charset="0"/>
            <a:cs typeface="Arial" pitchFamily="34" charset="0"/>
          </a:endParaRPr>
        </a:p>
      </dsp:txBody>
      <dsp:txXfrm>
        <a:off x="3990872" y="876438"/>
        <a:ext cx="18362" cy="18362"/>
      </dsp:txXfrm>
    </dsp:sp>
    <dsp:sp modelId="{064BF2DB-2A09-4829-AB73-1F3FF92C512D}">
      <dsp:nvSpPr>
        <dsp:cNvPr id="0" name=""/>
        <dsp:cNvSpPr/>
      </dsp:nvSpPr>
      <dsp:spPr>
        <a:xfrm>
          <a:off x="1454521" y="885620"/>
          <a:ext cx="367259" cy="485256"/>
        </a:xfrm>
        <a:custGeom>
          <a:avLst/>
          <a:gdLst/>
          <a:ahLst/>
          <a:cxnLst/>
          <a:rect l="0" t="0" r="0" b="0"/>
          <a:pathLst>
            <a:path>
              <a:moveTo>
                <a:pt x="0" y="485256"/>
              </a:moveTo>
              <a:lnTo>
                <a:pt x="183629" y="485256"/>
              </a:lnTo>
              <a:lnTo>
                <a:pt x="183629" y="0"/>
              </a:lnTo>
              <a:lnTo>
                <a:pt x="36725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>
            <a:latin typeface="Arial" pitchFamily="34" charset="0"/>
            <a:cs typeface="Arial" pitchFamily="34" charset="0"/>
          </a:endParaRPr>
        </a:p>
      </dsp:txBody>
      <dsp:txXfrm>
        <a:off x="1622936" y="1113034"/>
        <a:ext cx="30428" cy="30428"/>
      </dsp:txXfrm>
    </dsp:sp>
    <dsp:sp modelId="{D8C881EA-CEE4-4EBA-8733-8E899946F7D4}">
      <dsp:nvSpPr>
        <dsp:cNvPr id="0" name=""/>
        <dsp:cNvSpPr/>
      </dsp:nvSpPr>
      <dsp:spPr>
        <a:xfrm rot="16200000">
          <a:off x="-98089" y="801976"/>
          <a:ext cx="1967421" cy="1137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COMPOSICIÓN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DEL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MONTO 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-98089" y="801976"/>
        <a:ext cx="1967421" cy="1137799"/>
      </dsp:txXfrm>
    </dsp:sp>
    <dsp:sp modelId="{E32FDE5E-8331-4073-BBCA-7BA06C972E65}">
      <dsp:nvSpPr>
        <dsp:cNvPr id="0" name=""/>
        <dsp:cNvSpPr/>
      </dsp:nvSpPr>
      <dsp:spPr>
        <a:xfrm>
          <a:off x="1821780" y="455296"/>
          <a:ext cx="1994643" cy="860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Todos los módulos de registración anotados 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1821780" y="455296"/>
        <a:ext cx="1994643" cy="860647"/>
      </dsp:txXfrm>
    </dsp:sp>
    <dsp:sp modelId="{BD147E73-3782-447A-B1F9-D1A5408D37FF}">
      <dsp:nvSpPr>
        <dsp:cNvPr id="0" name=""/>
        <dsp:cNvSpPr/>
      </dsp:nvSpPr>
      <dsp:spPr>
        <a:xfrm>
          <a:off x="4183683" y="605696"/>
          <a:ext cx="1836299" cy="5598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Valor simple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4183683" y="605696"/>
        <a:ext cx="1836299" cy="559847"/>
      </dsp:txXfrm>
    </dsp:sp>
    <dsp:sp modelId="{CD2B2F72-D9AB-4C69-A0F6-10A8CF82F953}">
      <dsp:nvSpPr>
        <dsp:cNvPr id="0" name=""/>
        <dsp:cNvSpPr/>
      </dsp:nvSpPr>
      <dsp:spPr>
        <a:xfrm>
          <a:off x="1821780" y="1584211"/>
          <a:ext cx="1836299" cy="7022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Módulo registración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1821780" y="1584211"/>
        <a:ext cx="1836299" cy="702244"/>
      </dsp:txXfrm>
    </dsp:sp>
    <dsp:sp modelId="{26FC925D-48AF-4C41-8341-332E43EA944F}">
      <dsp:nvSpPr>
        <dsp:cNvPr id="0" name=""/>
        <dsp:cNvSpPr/>
      </dsp:nvSpPr>
      <dsp:spPr>
        <a:xfrm>
          <a:off x="4025339" y="1305505"/>
          <a:ext cx="1836299" cy="5598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Simple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4025339" y="1305505"/>
        <a:ext cx="1836299" cy="559847"/>
      </dsp:txXfrm>
    </dsp:sp>
    <dsp:sp modelId="{C6D5635E-C1EF-4266-82B6-D008A405E6E6}">
      <dsp:nvSpPr>
        <dsp:cNvPr id="0" name=""/>
        <dsp:cNvSpPr/>
      </dsp:nvSpPr>
      <dsp:spPr>
        <a:xfrm>
          <a:off x="4025339" y="2005314"/>
          <a:ext cx="1836299" cy="5598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 smtClean="0">
              <a:latin typeface="Arial" pitchFamily="34" charset="0"/>
              <a:cs typeface="Arial" pitchFamily="34" charset="0"/>
            </a:rPr>
            <a:t>Urgente</a:t>
          </a:r>
          <a:endParaRPr lang="es-AR" sz="1800" kern="1200" dirty="0">
            <a:latin typeface="Arial" pitchFamily="34" charset="0"/>
            <a:cs typeface="Arial" pitchFamily="34" charset="0"/>
          </a:endParaRPr>
        </a:p>
      </dsp:txBody>
      <dsp:txXfrm>
        <a:off x="4025339" y="2005314"/>
        <a:ext cx="1836299" cy="5598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E9996-7722-4D08-9B1A-B3EC02DDC457}">
      <dsp:nvSpPr>
        <dsp:cNvPr id="0" name=""/>
        <dsp:cNvSpPr/>
      </dsp:nvSpPr>
      <dsp:spPr>
        <a:xfrm>
          <a:off x="397" y="1236466"/>
          <a:ext cx="1134267" cy="14188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CLASES DE EMBARGO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33619" y="1269688"/>
        <a:ext cx="1067823" cy="1352384"/>
      </dsp:txXfrm>
    </dsp:sp>
    <dsp:sp modelId="{A533016E-B887-4177-ABEC-7C504B969121}">
      <dsp:nvSpPr>
        <dsp:cNvPr id="0" name=""/>
        <dsp:cNvSpPr/>
      </dsp:nvSpPr>
      <dsp:spPr>
        <a:xfrm rot="19008931">
          <a:off x="923854" y="1381801"/>
          <a:ext cx="1556684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556684" y="3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Arial" pitchFamily="34" charset="0"/>
            <a:cs typeface="Arial" pitchFamily="34" charset="0"/>
          </a:endParaRPr>
        </a:p>
      </dsp:txBody>
      <dsp:txXfrm>
        <a:off x="1663279" y="1374305"/>
        <a:ext cx="77834" cy="77834"/>
      </dsp:txXfrm>
    </dsp:sp>
    <dsp:sp modelId="{047796C8-70BE-476A-9FD8-10FABF2F1B80}">
      <dsp:nvSpPr>
        <dsp:cNvPr id="0" name=""/>
        <dsp:cNvSpPr/>
      </dsp:nvSpPr>
      <dsp:spPr>
        <a:xfrm>
          <a:off x="2269728" y="556276"/>
          <a:ext cx="1758155" cy="6485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PREVENTIVO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2288724" y="575272"/>
        <a:ext cx="1720163" cy="610582"/>
      </dsp:txXfrm>
    </dsp:sp>
    <dsp:sp modelId="{312CF55D-73FD-4632-9E24-3341C8A600C6}">
      <dsp:nvSpPr>
        <dsp:cNvPr id="0" name=""/>
        <dsp:cNvSpPr/>
      </dsp:nvSpPr>
      <dsp:spPr>
        <a:xfrm>
          <a:off x="4027883" y="849143"/>
          <a:ext cx="1135062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135062" y="314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Arial" pitchFamily="34" charset="0"/>
            <a:cs typeface="Arial" pitchFamily="34" charset="0"/>
          </a:endParaRPr>
        </a:p>
      </dsp:txBody>
      <dsp:txXfrm>
        <a:off x="4567038" y="852187"/>
        <a:ext cx="56753" cy="56753"/>
      </dsp:txXfrm>
    </dsp:sp>
    <dsp:sp modelId="{70EA6418-473C-4231-9353-4AD72A2BA70C}">
      <dsp:nvSpPr>
        <dsp:cNvPr id="0" name=""/>
        <dsp:cNvSpPr/>
      </dsp:nvSpPr>
      <dsp:spPr>
        <a:xfrm>
          <a:off x="5162945" y="505440"/>
          <a:ext cx="2837656" cy="7502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>
              <a:latin typeface="Arial" pitchFamily="34" charset="0"/>
              <a:cs typeface="Arial" pitchFamily="34" charset="0"/>
            </a:rPr>
            <a:t>Medida dictada al comienzo del proceso judicial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5184919" y="527414"/>
        <a:ext cx="2793708" cy="706299"/>
      </dsp:txXfrm>
    </dsp:sp>
    <dsp:sp modelId="{8FF74807-C503-4B13-8319-9BDE59253E12}">
      <dsp:nvSpPr>
        <dsp:cNvPr id="0" name=""/>
        <dsp:cNvSpPr/>
      </dsp:nvSpPr>
      <dsp:spPr>
        <a:xfrm rot="21357943">
          <a:off x="1133256" y="1874432"/>
          <a:ext cx="1137882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137882" y="3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Arial" pitchFamily="34" charset="0"/>
            <a:cs typeface="Arial" pitchFamily="34" charset="0"/>
          </a:endParaRPr>
        </a:p>
      </dsp:txBody>
      <dsp:txXfrm>
        <a:off x="1673750" y="1877406"/>
        <a:ext cx="56894" cy="56894"/>
      </dsp:txXfrm>
    </dsp:sp>
    <dsp:sp modelId="{14DA14F7-8A7A-4331-8127-D163D0E975DD}">
      <dsp:nvSpPr>
        <dsp:cNvPr id="0" name=""/>
        <dsp:cNvSpPr/>
      </dsp:nvSpPr>
      <dsp:spPr>
        <a:xfrm>
          <a:off x="2269728" y="1541539"/>
          <a:ext cx="1703388" cy="6485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EJECUTIVO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2288724" y="1560535"/>
        <a:ext cx="1665396" cy="610582"/>
      </dsp:txXfrm>
    </dsp:sp>
    <dsp:sp modelId="{AD09D97B-3119-4B98-BFB0-0FF8C8C89F8D}">
      <dsp:nvSpPr>
        <dsp:cNvPr id="0" name=""/>
        <dsp:cNvSpPr/>
      </dsp:nvSpPr>
      <dsp:spPr>
        <a:xfrm>
          <a:off x="3973116" y="1834405"/>
          <a:ext cx="1135062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135062" y="314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Arial" pitchFamily="34" charset="0"/>
            <a:cs typeface="Arial" pitchFamily="34" charset="0"/>
          </a:endParaRPr>
        </a:p>
      </dsp:txBody>
      <dsp:txXfrm>
        <a:off x="4512271" y="1837450"/>
        <a:ext cx="56753" cy="56753"/>
      </dsp:txXfrm>
    </dsp:sp>
    <dsp:sp modelId="{A6A8D497-37BC-491B-B164-074F819877E8}">
      <dsp:nvSpPr>
        <dsp:cNvPr id="0" name=""/>
        <dsp:cNvSpPr/>
      </dsp:nvSpPr>
      <dsp:spPr>
        <a:xfrm>
          <a:off x="5108179" y="1468512"/>
          <a:ext cx="2837656" cy="7946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>
              <a:latin typeface="Arial" pitchFamily="34" charset="0"/>
              <a:cs typeface="Arial" pitchFamily="34" charset="0"/>
            </a:rPr>
            <a:t>Medida que  se ordena con la sentencia 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5131453" y="1491786"/>
        <a:ext cx="2791108" cy="748080"/>
      </dsp:txXfrm>
    </dsp:sp>
    <dsp:sp modelId="{C660D5B1-E746-4EB3-92E9-44B3C9731A8F}">
      <dsp:nvSpPr>
        <dsp:cNvPr id="0" name=""/>
        <dsp:cNvSpPr/>
      </dsp:nvSpPr>
      <dsp:spPr>
        <a:xfrm rot="2600810">
          <a:off x="921776" y="2450150"/>
          <a:ext cx="1560841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560841" y="3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663176" y="2442550"/>
        <a:ext cx="78042" cy="78042"/>
      </dsp:txXfrm>
    </dsp:sp>
    <dsp:sp modelId="{544B28FF-DB18-452D-AF44-2AE684F1E58F}">
      <dsp:nvSpPr>
        <dsp:cNvPr id="0" name=""/>
        <dsp:cNvSpPr/>
      </dsp:nvSpPr>
      <dsp:spPr>
        <a:xfrm>
          <a:off x="2269728" y="2699040"/>
          <a:ext cx="1744250" cy="6364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EJECUTORIO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2288369" y="2717681"/>
        <a:ext cx="1706968" cy="599161"/>
      </dsp:txXfrm>
    </dsp:sp>
    <dsp:sp modelId="{ED294FA5-E45F-497E-8C1C-800CBB80D4FF}">
      <dsp:nvSpPr>
        <dsp:cNvPr id="0" name=""/>
        <dsp:cNvSpPr/>
      </dsp:nvSpPr>
      <dsp:spPr>
        <a:xfrm>
          <a:off x="4013978" y="2985841"/>
          <a:ext cx="1135062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1135062" y="314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53133" y="2988886"/>
        <a:ext cx="56753" cy="56753"/>
      </dsp:txXfrm>
    </dsp:sp>
    <dsp:sp modelId="{B7E1D68B-323A-4E08-AFB3-CB6C0EBC4792}">
      <dsp:nvSpPr>
        <dsp:cNvPr id="0" name=""/>
        <dsp:cNvSpPr/>
      </dsp:nvSpPr>
      <dsp:spPr>
        <a:xfrm>
          <a:off x="5149041" y="2475965"/>
          <a:ext cx="2837656" cy="10825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 smtClean="0">
              <a:latin typeface="Arial" pitchFamily="34" charset="0"/>
              <a:cs typeface="Arial" pitchFamily="34" charset="0"/>
            </a:rPr>
            <a:t>Medida que se ordena ante la ejecución de la sentencia por incumplimiento de la misma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5180749" y="2507673"/>
        <a:ext cx="2774240" cy="10191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3023D-EA53-4C40-9260-6BA52361E347}">
      <dsp:nvSpPr>
        <dsp:cNvPr id="0" name=""/>
        <dsp:cNvSpPr/>
      </dsp:nvSpPr>
      <dsp:spPr>
        <a:xfrm>
          <a:off x="662740" y="2799954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Clasificación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91220" y="2828434"/>
        <a:ext cx="1887765" cy="915402"/>
      </dsp:txXfrm>
    </dsp:sp>
    <dsp:sp modelId="{0DB29C9B-DA79-492D-9B8B-DE3CB4C984FC}">
      <dsp:nvSpPr>
        <dsp:cNvPr id="0" name=""/>
        <dsp:cNvSpPr/>
      </dsp:nvSpPr>
      <dsp:spPr>
        <a:xfrm rot="17692822">
          <a:off x="2071946" y="2434157"/>
          <a:ext cx="184892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48927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950187" y="2401250"/>
        <a:ext cx="92446" cy="92446"/>
      </dsp:txXfrm>
    </dsp:sp>
    <dsp:sp modelId="{96677C6D-5E7A-4D61-B702-CC3F288AA11B}">
      <dsp:nvSpPr>
        <dsp:cNvPr id="0" name=""/>
        <dsp:cNvSpPr/>
      </dsp:nvSpPr>
      <dsp:spPr>
        <a:xfrm>
          <a:off x="3385355" y="1122629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Según el Modo de confeccionar los asientos registrales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3413835" y="1151109"/>
        <a:ext cx="1887765" cy="915402"/>
      </dsp:txXfrm>
    </dsp:sp>
    <dsp:sp modelId="{AAD1F274-0CE4-4E9C-A967-8C73906D1FBC}">
      <dsp:nvSpPr>
        <dsp:cNvPr id="0" name=""/>
        <dsp:cNvSpPr/>
      </dsp:nvSpPr>
      <dsp:spPr>
        <a:xfrm rot="18289469">
          <a:off x="5037937" y="1036386"/>
          <a:ext cx="1362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62175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84971" y="1015647"/>
        <a:ext cx="68108" cy="68108"/>
      </dsp:txXfrm>
    </dsp:sp>
    <dsp:sp modelId="{38430AB4-07FF-49C7-AA52-BAD438016DCD}">
      <dsp:nvSpPr>
        <dsp:cNvPr id="0" name=""/>
        <dsp:cNvSpPr/>
      </dsp:nvSpPr>
      <dsp:spPr>
        <a:xfrm>
          <a:off x="6107970" y="4412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Inscripción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32892"/>
        <a:ext cx="1887765" cy="915402"/>
      </dsp:txXfrm>
    </dsp:sp>
    <dsp:sp modelId="{36837932-C0CA-4C2D-8CB7-BE6067A5F769}">
      <dsp:nvSpPr>
        <dsp:cNvPr id="0" name=""/>
        <dsp:cNvSpPr/>
      </dsp:nvSpPr>
      <dsp:spPr>
        <a:xfrm>
          <a:off x="5330080" y="1595495"/>
          <a:ext cx="77789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77890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99578" y="1589363"/>
        <a:ext cx="38894" cy="38894"/>
      </dsp:txXfrm>
    </dsp:sp>
    <dsp:sp modelId="{9226310A-0698-427F-BE6D-E2FBB7EA900C}">
      <dsp:nvSpPr>
        <dsp:cNvPr id="0" name=""/>
        <dsp:cNvSpPr/>
      </dsp:nvSpPr>
      <dsp:spPr>
        <a:xfrm>
          <a:off x="6107970" y="1122629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Transcripción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1151109"/>
        <a:ext cx="1887765" cy="915402"/>
      </dsp:txXfrm>
    </dsp:sp>
    <dsp:sp modelId="{808CE575-6E9E-4BCC-80F0-6BDB293C0CDB}">
      <dsp:nvSpPr>
        <dsp:cNvPr id="0" name=""/>
        <dsp:cNvSpPr/>
      </dsp:nvSpPr>
      <dsp:spPr>
        <a:xfrm rot="3310531">
          <a:off x="5037937" y="2154603"/>
          <a:ext cx="1362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62175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84971" y="2133864"/>
        <a:ext cx="68108" cy="68108"/>
      </dsp:txXfrm>
    </dsp:sp>
    <dsp:sp modelId="{9FE9DCBC-BCEE-4F15-8E42-2A59B20D19A8}">
      <dsp:nvSpPr>
        <dsp:cNvPr id="0" name=""/>
        <dsp:cNvSpPr/>
      </dsp:nvSpPr>
      <dsp:spPr>
        <a:xfrm>
          <a:off x="6107970" y="2240846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latin typeface="Arial" pitchFamily="34" charset="0"/>
              <a:cs typeface="Arial" pitchFamily="34" charset="0"/>
            </a:rPr>
            <a:t>Enlegajamiento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2269326"/>
        <a:ext cx="1887765" cy="915402"/>
      </dsp:txXfrm>
    </dsp:sp>
    <dsp:sp modelId="{97B57F3B-CFB1-4953-8C73-952E6F9B1CBB}">
      <dsp:nvSpPr>
        <dsp:cNvPr id="0" name=""/>
        <dsp:cNvSpPr/>
      </dsp:nvSpPr>
      <dsp:spPr>
        <a:xfrm rot="3907178">
          <a:off x="2071946" y="4111483"/>
          <a:ext cx="184892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48927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950187" y="4078575"/>
        <a:ext cx="92446" cy="92446"/>
      </dsp:txXfrm>
    </dsp:sp>
    <dsp:sp modelId="{E1D49006-F1ED-4748-88A7-33D12E03B301}">
      <dsp:nvSpPr>
        <dsp:cNvPr id="0" name=""/>
        <dsp:cNvSpPr/>
      </dsp:nvSpPr>
      <dsp:spPr>
        <a:xfrm>
          <a:off x="3385355" y="4477280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Según el modo de Individualizar y Ordenar los asientos registrales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3413835" y="4505760"/>
        <a:ext cx="1887765" cy="915402"/>
      </dsp:txXfrm>
    </dsp:sp>
    <dsp:sp modelId="{D25A2A82-1FB0-432A-8486-F9E61EDF9576}">
      <dsp:nvSpPr>
        <dsp:cNvPr id="0" name=""/>
        <dsp:cNvSpPr/>
      </dsp:nvSpPr>
      <dsp:spPr>
        <a:xfrm rot="18289469">
          <a:off x="5037937" y="4391037"/>
          <a:ext cx="1362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62175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84971" y="4370298"/>
        <a:ext cx="68108" cy="68108"/>
      </dsp:txXfrm>
    </dsp:sp>
    <dsp:sp modelId="{5B774903-09F5-4FD8-B531-880CABBB5A8C}">
      <dsp:nvSpPr>
        <dsp:cNvPr id="0" name=""/>
        <dsp:cNvSpPr/>
      </dsp:nvSpPr>
      <dsp:spPr>
        <a:xfrm>
          <a:off x="6107970" y="3359063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Folio Personal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3387543"/>
        <a:ext cx="1887765" cy="915402"/>
      </dsp:txXfrm>
    </dsp:sp>
    <dsp:sp modelId="{1EEF5892-E2AB-4774-80BB-5321395C415A}">
      <dsp:nvSpPr>
        <dsp:cNvPr id="0" name=""/>
        <dsp:cNvSpPr/>
      </dsp:nvSpPr>
      <dsp:spPr>
        <a:xfrm>
          <a:off x="5330080" y="4950145"/>
          <a:ext cx="77789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77890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99578" y="4944014"/>
        <a:ext cx="38894" cy="38894"/>
      </dsp:txXfrm>
    </dsp:sp>
    <dsp:sp modelId="{37CD5625-0FC7-42DB-A427-BE09B0938993}">
      <dsp:nvSpPr>
        <dsp:cNvPr id="0" name=""/>
        <dsp:cNvSpPr/>
      </dsp:nvSpPr>
      <dsp:spPr>
        <a:xfrm>
          <a:off x="6107970" y="4477280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Folio Protocolizado o Cronológico personal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4505760"/>
        <a:ext cx="1887765" cy="915402"/>
      </dsp:txXfrm>
    </dsp:sp>
    <dsp:sp modelId="{D547E194-16BC-4FC6-9BA9-6E1C3264602A}">
      <dsp:nvSpPr>
        <dsp:cNvPr id="0" name=""/>
        <dsp:cNvSpPr/>
      </dsp:nvSpPr>
      <dsp:spPr>
        <a:xfrm rot="3310531">
          <a:off x="5037937" y="5509254"/>
          <a:ext cx="136217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62175" y="133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684971" y="5488515"/>
        <a:ext cx="68108" cy="68108"/>
      </dsp:txXfrm>
    </dsp:sp>
    <dsp:sp modelId="{BBA2E8C5-CF1A-4C89-83BC-C8ED1591B7AB}">
      <dsp:nvSpPr>
        <dsp:cNvPr id="0" name=""/>
        <dsp:cNvSpPr/>
      </dsp:nvSpPr>
      <dsp:spPr>
        <a:xfrm>
          <a:off x="6107970" y="5595496"/>
          <a:ext cx="1944725" cy="9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itchFamily="34" charset="0"/>
              <a:cs typeface="Arial" pitchFamily="34" charset="0"/>
            </a:rPr>
            <a:t>Folio Real (Matrícula)</a:t>
          </a:r>
          <a:endParaRPr lang="es-ES" sz="1600" kern="1200" dirty="0">
            <a:latin typeface="Arial" pitchFamily="34" charset="0"/>
            <a:cs typeface="Arial" pitchFamily="34" charset="0"/>
          </a:endParaRPr>
        </a:p>
      </dsp:txBody>
      <dsp:txXfrm>
        <a:off x="6136450" y="5623976"/>
        <a:ext cx="1887765" cy="915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B2E3-A3A3-4A9D-8820-1ACADD4D99DD}" type="datetimeFigureOut">
              <a:rPr lang="es-AR" smtClean="0"/>
              <a:pPr/>
              <a:t>08/05/2019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6AA24-D30A-4FB5-BF6C-0E0EF8906B4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029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D36C29-9665-48B1-BA33-BCFF1246D1B8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D49254-FD3F-45C7-8945-637647BE394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70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55794-AF8A-4B0F-A623-77E87BD7CB6B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53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54</a:t>
            </a:fld>
            <a:endParaRPr lang="es-E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56</a:t>
            </a:fld>
            <a:endParaRPr lang="es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57</a:t>
            </a:fld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BAE27E-756D-4910-BC89-7E9EC0AEB35E}" type="slidenum">
              <a:rPr lang="es-ES" smtClean="0"/>
              <a:pPr>
                <a:defRPr/>
              </a:pPr>
              <a:t>58</a:t>
            </a:fld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61</a:t>
            </a:fld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62</a:t>
            </a:fld>
            <a:endParaRPr lang="es-E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AEECD9-BCB2-437B-B460-339551EAF7BE}" type="slidenum">
              <a:rPr lang="es-ES" smtClean="0"/>
              <a:pPr>
                <a:defRPr/>
              </a:pPr>
              <a:t>63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6097C1-46EF-4E94-8325-790F6213EA97}" type="slidenum">
              <a:rPr lang="es-ES" smtClean="0"/>
              <a:pPr>
                <a:defRPr/>
              </a:pPr>
              <a:t>3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4630FE-2DF2-495F-87B8-6005946F98DF}" type="slidenum">
              <a:rPr lang="es-ES" smtClean="0"/>
              <a:pPr>
                <a:defRPr/>
              </a:pPr>
              <a:t>8</a:t>
            </a:fld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CBA100-0A23-4DDC-8C05-121C110981AB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07D0C5-8207-4233-A086-5E79DF8FB218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BCA1E-55EC-40BE-9605-2B644D132A3A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BCA1E-55EC-40BE-9605-2B644D132A3A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hape 8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38243" name="Shape 86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hape 8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38243" name="Shape 86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02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18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55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47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74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5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95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98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10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73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535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9D9F-88D8-41F5-B52E-4000A5C0AA90}" type="datetimeFigureOut">
              <a:rPr lang="es-ES" smtClean="0"/>
              <a:pPr/>
              <a:t>08/05/2019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B4871-0D31-423B-833B-843EC3685B9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86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rpba.gov.ar/sc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REGISTRO DE LA PROPIEDAD BUENOS AIRES</a:t>
            </a:r>
          </a:p>
        </p:txBody>
      </p:sp>
      <p:pic>
        <p:nvPicPr>
          <p:cNvPr id="6148" name="Picture 2" descr="https://scontent.faep9-2.fna.fbcdn.net/v/t1.15752-9/44312992_504056786744324_3461843090543738880_n.jpg?_nc_cat=102&amp;_nc_ht=scontent.faep9-2.fna&amp;oh=5b10f32c4a0e58f313d087b6b0d05da7&amp;oe=5C4BABB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65399"/>
            <a:ext cx="4040188" cy="316706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SUPREMA CORTE BUENOS AIRES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888"/>
            <a:ext cx="4105275" cy="31670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6152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53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Título"/>
          <p:cNvSpPr txBox="1">
            <a:spLocks/>
          </p:cNvSpPr>
          <p:nvPr/>
        </p:nvSpPr>
        <p:spPr bwMode="auto">
          <a:xfrm>
            <a:off x="827584" y="476672"/>
            <a:ext cx="7464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s-AR" sz="4000" b="1" dirty="0">
                <a:solidFill>
                  <a:srgbClr val="92D050"/>
                </a:solidFill>
              </a:rPr>
              <a:t>Convenio </a:t>
            </a:r>
            <a:br>
              <a:rPr lang="es-AR" sz="4000" b="1" dirty="0">
                <a:solidFill>
                  <a:srgbClr val="92D050"/>
                </a:solidFill>
              </a:rPr>
            </a:br>
            <a:endParaRPr lang="es-AR" sz="4000" b="1" dirty="0">
              <a:solidFill>
                <a:srgbClr val="92D050"/>
              </a:solidFill>
            </a:endParaRPr>
          </a:p>
        </p:txBody>
      </p: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1042988" y="4438650"/>
            <a:ext cx="7000875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Comunicaciones electrónicas de medidas cautelares</a:t>
            </a:r>
          </a:p>
        </p:txBody>
      </p:sp>
    </p:spTree>
    <p:extLst>
      <p:ext uri="{BB962C8B-B14F-4D97-AF65-F5344CB8AC3E}">
        <p14:creationId xmlns:p14="http://schemas.microsoft.com/office/powerpoint/2010/main" val="40356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63" y="1628800"/>
            <a:ext cx="8215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lphaUcPeriod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Deberá generar 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 solo comprobante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por cada oficio judicial a ingresar. </a:t>
            </a:r>
          </a:p>
          <a:p>
            <a:pPr marL="342900" indent="-342900" algn="just">
              <a:buAutoNum type="alphaUcPeriod"/>
            </a:pP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lphaUcPeriod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Podrá abonar mediante 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pago electrónico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en cajeros automáticos y home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banking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de la red link. </a:t>
            </a:r>
          </a:p>
          <a:p>
            <a:pPr marL="342900" indent="-342900" algn="just">
              <a:buAutoNum type="alphaUcPeriod"/>
            </a:pP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lphaUcPeriod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Podrá abonar en 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efectivo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en: </a:t>
            </a:r>
          </a:p>
          <a:p>
            <a:pPr marL="457200" indent="-457200" algn="just">
              <a:buAutoNum type="alphaLcParenR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Sede central del RPBA. (Caja COLESBA) </a:t>
            </a:r>
          </a:p>
          <a:p>
            <a:pPr marL="457200" indent="-457200" algn="just">
              <a:buAutoNum type="alphaLcParenR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Delegaciones Regionales del RPBA. (Caja COLESBA)</a:t>
            </a:r>
          </a:p>
          <a:p>
            <a:pPr marL="457200" indent="-457200" algn="just">
              <a:buAutoNum type="alphaLcParenR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Otras Cajas timbradoras del Colegio de Escribanos.</a:t>
            </a:r>
          </a:p>
          <a:p>
            <a:pPr marL="457200" indent="-457200" algn="just">
              <a:buAutoNum type="alphaLcParenR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Provincia Net. </a:t>
            </a:r>
          </a:p>
          <a:p>
            <a:pPr marL="457200" indent="-457200" algn="just">
              <a:buAutoNum type="alphaLcParenR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Bancos habilitados: Banco de la Provincia de Buenos Aires, Nación, Ciudad,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Credicoop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, Hipotecario entre otros.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31640" y="437763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Cómo abonar la tasa por servicios registrales Ley 10295:</a:t>
            </a:r>
          </a:p>
        </p:txBody>
      </p:sp>
    </p:spTree>
    <p:extLst>
      <p:ext uri="{BB962C8B-B14F-4D97-AF65-F5344CB8AC3E}">
        <p14:creationId xmlns:p14="http://schemas.microsoft.com/office/powerpoint/2010/main" val="7596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599758" cy="530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638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0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67744" y="3933056"/>
            <a:ext cx="42484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174064" y="764704"/>
            <a:ext cx="5325286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El solicitante deberá ingresar 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- www.rpba.gov.ar/descargas/Formularios </a:t>
            </a:r>
            <a:r>
              <a:rPr lang="es-ES" dirty="0">
                <a:latin typeface="Arial" pitchFamily="34" charset="0"/>
                <a:cs typeface="Arial" pitchFamily="34" charset="0"/>
              </a:rPr>
              <a:t>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pago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- Seleccionar </a:t>
            </a:r>
            <a:r>
              <a:rPr lang="es-ES" dirty="0">
                <a:latin typeface="Arial" pitchFamily="34" charset="0"/>
                <a:cs typeface="Arial" pitchFamily="34" charset="0"/>
              </a:rPr>
              <a:t>el Formulario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B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Flecha abajo"/>
          <p:cNvSpPr/>
          <p:nvPr/>
        </p:nvSpPr>
        <p:spPr>
          <a:xfrm>
            <a:off x="7174049" y="1993388"/>
            <a:ext cx="684076" cy="193966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064394" y="260648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AR" sz="2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Generación de la boleta de </a:t>
            </a:r>
            <a:r>
              <a:rPr lang="es-AR" sz="24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pago</a:t>
            </a:r>
            <a:r>
              <a:rPr lang="es-AR" sz="2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s-AR" sz="24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588224" y="4005064"/>
            <a:ext cx="183911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7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7413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4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516216" y="2693819"/>
            <a:ext cx="1800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Completar los </a:t>
            </a:r>
            <a:r>
              <a:rPr lang="es-ES" dirty="0">
                <a:latin typeface="Arial" pitchFamily="34" charset="0"/>
                <a:cs typeface="Arial" pitchFamily="34" charset="0"/>
              </a:rPr>
              <a:t>datos, tildar la opción </a:t>
            </a:r>
            <a:r>
              <a:rPr lang="es-ES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"Para uso judicial", </a:t>
            </a:r>
            <a:r>
              <a:rPr lang="es-ES" dirty="0">
                <a:latin typeface="Arial" pitchFamily="34" charset="0"/>
                <a:cs typeface="Arial" pitchFamily="34" charset="0"/>
              </a:rPr>
              <a:t>completar los datos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requeridos.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516216" y="2693819"/>
            <a:ext cx="1800200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Flecha derecha"/>
          <p:cNvSpPr/>
          <p:nvPr/>
        </p:nvSpPr>
        <p:spPr>
          <a:xfrm>
            <a:off x="5148064" y="3257550"/>
            <a:ext cx="1152128" cy="4519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09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hape 103"/>
          <p:cNvSpPr txBox="1">
            <a:spLocks noChangeArrowheads="1"/>
          </p:cNvSpPr>
          <p:nvPr/>
        </p:nvSpPr>
        <p:spPr bwMode="auto">
          <a:xfrm>
            <a:off x="357188" y="62531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8437" name="Shape 104"/>
          <p:cNvCxnSpPr>
            <a:cxnSpLocks noChangeShapeType="1"/>
          </p:cNvCxnSpPr>
          <p:nvPr/>
        </p:nvCxnSpPr>
        <p:spPr bwMode="auto">
          <a:xfrm>
            <a:off x="500063" y="61896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420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:\PAULA BARRIONUEVO\INSTITUTO\2019\CAUTELARES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786687" cy="341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AULA BARRIONUEVO\INSTITUTO\2019\CAUTELARES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22641"/>
            <a:ext cx="5671321" cy="315463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4820959"/>
            <a:ext cx="2748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Luego </a:t>
            </a:r>
            <a:r>
              <a:rPr lang="es-ES" dirty="0">
                <a:latin typeface="Arial" pitchFamily="34" charset="0"/>
                <a:cs typeface="Arial" pitchFamily="34" charset="0"/>
              </a:rPr>
              <a:t>seleccionar el medio de pago: Pago por comprobante/pago electrónico.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23528" y="4820959"/>
            <a:ext cx="274828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Flecha abajo"/>
          <p:cNvSpPr/>
          <p:nvPr/>
        </p:nvSpPr>
        <p:spPr>
          <a:xfrm>
            <a:off x="1619672" y="4149080"/>
            <a:ext cx="432048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6156176" y="472514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latin typeface="Arial" pitchFamily="34" charset="0"/>
                <a:cs typeface="Arial" pitchFamily="34" charset="0"/>
              </a:rPr>
              <a:t>Opciones de pago electrónico</a:t>
            </a:r>
            <a:endParaRPr lang="es-A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56176" y="4725144"/>
            <a:ext cx="208823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3731" y="4746685"/>
            <a:ext cx="339946" cy="60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14500" y="116632"/>
            <a:ext cx="4762872" cy="1143000"/>
          </a:xfrm>
        </p:spPr>
        <p:txBody>
          <a:bodyPr/>
          <a:lstStyle/>
          <a:p>
            <a:r>
              <a:rPr lang="es-ES" sz="3200" dirty="0" smtClean="0">
                <a:latin typeface="Arial" pitchFamily="34" charset="0"/>
                <a:cs typeface="Arial" pitchFamily="34" charset="0"/>
              </a:rPr>
              <a:t>Advertencia!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1"/>
            <a:ext cx="6414169" cy="8640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PARA QUE EL TIMBRADO SEA VALIDADO DEBE ESTAR ACREDITADO EL PAGO AL MOMENTO DE SU INGRESO AL REGISTRO DE LA PROPIEDAD</a:t>
            </a:r>
            <a:endParaRPr lang="es-E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47" y="468692"/>
            <a:ext cx="1861501" cy="209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744178328"/>
              </p:ext>
            </p:extLst>
          </p:nvPr>
        </p:nvGraphicFramePr>
        <p:xfrm>
          <a:off x="827582" y="2259047"/>
          <a:ext cx="6336706" cy="196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07636243"/>
              </p:ext>
            </p:extLst>
          </p:nvPr>
        </p:nvGraphicFramePr>
        <p:xfrm>
          <a:off x="3563888" y="3765037"/>
          <a:ext cx="5112568" cy="240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2445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2" y="2924944"/>
            <a:ext cx="79180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9222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3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0063" y="1364575"/>
            <a:ext cx="8215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Número de timbrado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Sólo para ingreso de medidas electrónicas </a:t>
            </a: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Se debe consignar los dieciocho dígitos del timbrado abonado de lo contrario el mismo no puede ser validado.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57002" y="293747"/>
            <a:ext cx="4984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Instrucciones para completar </a:t>
            </a:r>
          </a:p>
          <a:p>
            <a:r>
              <a:rPr lang="es-ES" sz="2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s-ES" sz="24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os modelos de oficios judiciales</a:t>
            </a:r>
            <a:endParaRPr lang="es-ES" sz="24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2438"/>
            <a:ext cx="4283968" cy="205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5148064" y="4581128"/>
            <a:ext cx="1692995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18001"/>
            <a:ext cx="4464496" cy="222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3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00063" y="2348880"/>
            <a:ext cx="8215312" cy="378565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A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AR" sz="2000" b="1" dirty="0" smtClean="0">
                <a:latin typeface="Arial" pitchFamily="34" charset="0"/>
                <a:cs typeface="Arial" pitchFamily="34" charset="0"/>
              </a:rPr>
              <a:t>	      IMPORTANTE PARA SABER</a:t>
            </a:r>
            <a:r>
              <a:rPr lang="es-AR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s-AR" sz="20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AR" sz="20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AR" sz="2000" dirty="0" smtClean="0">
                <a:latin typeface="Arial" pitchFamily="34" charset="0"/>
                <a:cs typeface="Arial" pitchFamily="34" charset="0"/>
              </a:rPr>
              <a:t>- El 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sistema de Tasas Sujetas a Recupero </a:t>
            </a:r>
            <a:r>
              <a:rPr lang="es-AR" sz="2000" b="1" dirty="0">
                <a:latin typeface="Arial" pitchFamily="34" charset="0"/>
                <a:cs typeface="Arial" pitchFamily="34" charset="0"/>
              </a:rPr>
              <a:t>surge de la Ley N° 10.295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, quien en su artículo 3, apartado IV expresamente regula los supuestos y condiciones para su procedencia. </a:t>
            </a:r>
            <a:endParaRPr lang="es-AR" sz="20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AR" sz="20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AR" sz="2000" dirty="0" smtClean="0">
                <a:latin typeface="Arial" pitchFamily="34" charset="0"/>
                <a:cs typeface="Arial" pitchFamily="34" charset="0"/>
              </a:rPr>
              <a:t>- Resulta 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ineludible </a:t>
            </a:r>
            <a:r>
              <a:rPr lang="es-AR" sz="2000" b="1" dirty="0">
                <a:latin typeface="Arial" pitchFamily="34" charset="0"/>
                <a:cs typeface="Arial" pitchFamily="34" charset="0"/>
              </a:rPr>
              <a:t>la previa suscripción de un convenio al efecto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, el cual puede celebrarse tanto con el Ministerio de Economía como con el Registro de la Propiedad. </a:t>
            </a:r>
          </a:p>
          <a:p>
            <a:pPr marL="285750" indent="-285750" algn="just">
              <a:buFontTx/>
              <a:buChar char="-"/>
            </a:pPr>
            <a:endParaRPr lang="es-A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0063" y="404664"/>
            <a:ext cx="8215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Arial" pitchFamily="34" charset="0"/>
                <a:cs typeface="Arial" pitchFamily="34" charset="0"/>
              </a:rPr>
              <a:t>TASA SUJETA A RECUPERO</a:t>
            </a:r>
          </a:p>
          <a:p>
            <a:pPr algn="ctr"/>
            <a:endParaRPr lang="es-A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AR" sz="2000" dirty="0"/>
              <a:t>D</a:t>
            </a:r>
            <a:r>
              <a:rPr lang="es-AR" sz="2000" dirty="0" smtClean="0"/>
              <a:t>iferimiento</a:t>
            </a:r>
            <a:r>
              <a:rPr lang="es-AR" sz="2000" dirty="0"/>
              <a:t> del pago en los trámites de inscripción y reinscripción de medidas cautelares, tanto sobre inmuebles como sobre </a:t>
            </a:r>
            <a:r>
              <a:rPr lang="es-AR" sz="2000" dirty="0" smtClean="0"/>
              <a:t>personas. El pago se realiza al </a:t>
            </a:r>
            <a:r>
              <a:rPr lang="es-AR" sz="2000" dirty="0"/>
              <a:t>momento en que se solicite el levantamiento de la misma.</a:t>
            </a:r>
          </a:p>
          <a:p>
            <a:pPr algn="just"/>
            <a:endParaRPr lang="es-A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00063" y="332656"/>
            <a:ext cx="821531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b="1" dirty="0">
                <a:latin typeface="Arial" pitchFamily="34" charset="0"/>
                <a:cs typeface="Arial" pitchFamily="34" charset="0"/>
              </a:rPr>
              <a:t>Liquidación de la tasa sujeta a recupero. Montos.</a:t>
            </a:r>
          </a:p>
          <a:p>
            <a:pPr algn="just"/>
            <a:endParaRPr lang="es-AR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AR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AR" dirty="0">
                <a:latin typeface="Arial" pitchFamily="34" charset="0"/>
                <a:cs typeface="Arial" pitchFamily="34" charset="0"/>
              </a:rPr>
              <a:t>cancelación de las tasas sujetas a recupero se produce al momento de solicitar el levantamiento de la medida cautelar respectiva. </a:t>
            </a:r>
          </a:p>
          <a:p>
            <a:pPr marL="285750" indent="-285750" algn="just">
              <a:buFontTx/>
              <a:buChar char="-"/>
            </a:pPr>
            <a:endParaRPr lang="es-AR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AR" dirty="0" smtClean="0">
                <a:latin typeface="Arial" pitchFamily="34" charset="0"/>
                <a:cs typeface="Arial" pitchFamily="34" charset="0"/>
              </a:rPr>
              <a:t>Deben </a:t>
            </a:r>
            <a:r>
              <a:rPr lang="es-AR" dirty="0">
                <a:latin typeface="Arial" pitchFamily="34" charset="0"/>
                <a:cs typeface="Arial" pitchFamily="34" charset="0"/>
              </a:rPr>
              <a:t>tomarse en consideración los valores vigentes al tiempo de ingresarse la solicitud de </a:t>
            </a:r>
            <a:r>
              <a:rPr lang="es-AR" dirty="0" smtClean="0">
                <a:latin typeface="Arial" pitchFamily="34" charset="0"/>
                <a:cs typeface="Arial" pitchFamily="34" charset="0"/>
              </a:rPr>
              <a:t>levantamiento. </a:t>
            </a:r>
          </a:p>
          <a:p>
            <a:pPr marL="285750" indent="-285750" algn="just">
              <a:buFontTx/>
              <a:buChar char="-"/>
            </a:pPr>
            <a:endParaRPr lang="es-AR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AR" u="sng" dirty="0" smtClean="0">
                <a:latin typeface="Arial" pitchFamily="34" charset="0"/>
                <a:cs typeface="Arial" pitchFamily="34" charset="0"/>
              </a:rPr>
              <a:t>Serán </a:t>
            </a:r>
            <a:r>
              <a:rPr lang="es-AR" u="sng" dirty="0">
                <a:latin typeface="Arial" pitchFamily="34" charset="0"/>
                <a:cs typeface="Arial" pitchFamily="34" charset="0"/>
              </a:rPr>
              <a:t>considerados a los efectos de la </a:t>
            </a:r>
            <a:r>
              <a:rPr lang="es-AR" u="sng" dirty="0" smtClean="0">
                <a:latin typeface="Arial" pitchFamily="34" charset="0"/>
                <a:cs typeface="Arial" pitchFamily="34" charset="0"/>
              </a:rPr>
              <a:t>liquidación</a:t>
            </a:r>
            <a:r>
              <a:rPr lang="es-AR" dirty="0" smtClean="0">
                <a:latin typeface="Arial" pitchFamily="34" charset="0"/>
                <a:cs typeface="Arial" pitchFamily="34" charset="0"/>
              </a:rPr>
              <a:t>: los asientos generados como consecuencia de la anotación de la medida cautelar su ampliación, reinscripción, conversión o cualquier movimiento que se realice sobre ella y que genere un asiento.</a:t>
            </a:r>
            <a:endParaRPr lang="es-A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792254085"/>
              </p:ext>
            </p:extLst>
          </p:nvPr>
        </p:nvGraphicFramePr>
        <p:xfrm>
          <a:off x="251520" y="3429000"/>
          <a:ext cx="633670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8 Cerrar llave"/>
          <p:cNvSpPr/>
          <p:nvPr/>
        </p:nvSpPr>
        <p:spPr>
          <a:xfrm>
            <a:off x="6372200" y="3789040"/>
            <a:ext cx="45719" cy="8640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errar llave"/>
          <p:cNvSpPr/>
          <p:nvPr/>
        </p:nvSpPr>
        <p:spPr>
          <a:xfrm>
            <a:off x="6372200" y="4869160"/>
            <a:ext cx="45719" cy="10801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CuadroTexto"/>
          <p:cNvSpPr txBox="1"/>
          <p:nvPr/>
        </p:nvSpPr>
        <p:spPr>
          <a:xfrm>
            <a:off x="6660232" y="3861048"/>
            <a:ext cx="205514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latin typeface="Arial" pitchFamily="34" charset="0"/>
                <a:cs typeface="Arial" pitchFamily="34" charset="0"/>
              </a:rPr>
              <a:t>Imputable a las anotaciones y sus movimientos</a:t>
            </a:r>
            <a:endParaRPr lang="es-A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660232" y="4881934"/>
            <a:ext cx="205514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latin typeface="Arial" pitchFamily="34" charset="0"/>
                <a:cs typeface="Arial" pitchFamily="34" charset="0"/>
              </a:rPr>
              <a:t>Imputable a la anotación del levantamiento</a:t>
            </a:r>
            <a:endParaRPr lang="es-A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539552" y="2598003"/>
            <a:ext cx="2893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i="1" dirty="0"/>
              <a:t>Ejemplo de boleta por "trámite simple":</a:t>
            </a:r>
            <a:endParaRPr lang="es-AR" dirty="0"/>
          </a:p>
        </p:txBody>
      </p:sp>
      <p:pic>
        <p:nvPicPr>
          <p:cNvPr id="2054" name="Image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52489" r="37202" b="9955"/>
          <a:stretch>
            <a:fillRect/>
          </a:stretch>
        </p:blipFill>
        <p:spPr bwMode="auto">
          <a:xfrm>
            <a:off x="3131840" y="2586939"/>
            <a:ext cx="54006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96850" y="3678238"/>
            <a:ext cx="6472238" cy="119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4350" y="3678238"/>
            <a:ext cx="1981200" cy="261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595813" y="3765550"/>
            <a:ext cx="1374775" cy="174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8" name="AutoShape 2"/>
          <p:cNvSpPr>
            <a:spLocks noChangeShapeType="1"/>
          </p:cNvSpPr>
          <p:nvPr/>
        </p:nvSpPr>
        <p:spPr bwMode="auto">
          <a:xfrm flipH="1">
            <a:off x="4867275" y="3852863"/>
            <a:ext cx="8826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4426706" y="4679801"/>
            <a:ext cx="1371600" cy="3333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19800000">
            <a:off x="5833805" y="5019488"/>
            <a:ext cx="146050" cy="450850"/>
          </a:xfrm>
          <a:prstGeom prst="downArrow">
            <a:avLst>
              <a:gd name="adj1" fmla="val 50000"/>
              <a:gd name="adj2" fmla="val 7717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3563888" y="5445224"/>
            <a:ext cx="5032549" cy="6978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Monto equivalente a un módulo por registración imputable a la traba, más otro módulo imputable al levantamiento ambos a valor "tramite simple</a:t>
            </a:r>
            <a:r>
              <a:rPr kumimoji="0" lang="es-A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".</a:t>
            </a:r>
            <a:endParaRPr kumimoji="0" 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72621" y="4349477"/>
            <a:ext cx="2705100" cy="4476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69888" y="51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369888" y="3279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69888" y="373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056218"/>
            <a:ext cx="82153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AR" sz="2400" b="1" dirty="0" smtClean="0">
                <a:latin typeface="Arial" pitchFamily="34" charset="0"/>
                <a:cs typeface="Arial" pitchFamily="34" charset="0"/>
              </a:rPr>
              <a:t>Número </a:t>
            </a:r>
            <a:r>
              <a:rPr lang="es-AR" sz="24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es-AR" sz="2400" b="1" dirty="0" smtClean="0">
                <a:latin typeface="Arial" pitchFamily="34" charset="0"/>
                <a:cs typeface="Arial" pitchFamily="34" charset="0"/>
              </a:rPr>
              <a:t>timbrado</a:t>
            </a:r>
            <a:endParaRPr lang="es-A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AR" dirty="0">
                <a:latin typeface="Arial" pitchFamily="34" charset="0"/>
                <a:cs typeface="Arial" pitchFamily="34" charset="0"/>
              </a:rPr>
              <a:t>En el sistema de tasas sujetas a recupero, únicamente se deberá consignar el número de timbrado para los supuestos en que se ruegue el </a:t>
            </a:r>
            <a:r>
              <a:rPr lang="es-AR" b="1" dirty="0">
                <a:latin typeface="Arial" pitchFamily="34" charset="0"/>
                <a:cs typeface="Arial" pitchFamily="34" charset="0"/>
              </a:rPr>
              <a:t>levantamiento</a:t>
            </a:r>
            <a:r>
              <a:rPr lang="es-AR" dirty="0">
                <a:latin typeface="Arial" pitchFamily="34" charset="0"/>
                <a:cs typeface="Arial" pitchFamily="34" charset="0"/>
              </a:rPr>
              <a:t> de la medida respectiva. </a:t>
            </a:r>
          </a:p>
        </p:txBody>
      </p:sp>
    </p:spTree>
    <p:extLst>
      <p:ext uri="{BB962C8B-B14F-4D97-AF65-F5344CB8AC3E}">
        <p14:creationId xmlns:p14="http://schemas.microsoft.com/office/powerpoint/2010/main" val="8453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 txBox="1">
            <a:spLocks/>
          </p:cNvSpPr>
          <p:nvPr/>
        </p:nvSpPr>
        <p:spPr bwMode="auto">
          <a:xfrm>
            <a:off x="2339975" y="404813"/>
            <a:ext cx="43926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s-AR" sz="3600"/>
              <a:t>Antecedentes: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000125" y="1412875"/>
            <a:ext cx="7604125" cy="9366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r>
              <a:rPr lang="es-A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Convenio 1158/12</a:t>
            </a:r>
          </a:p>
          <a:p>
            <a:pPr algn="ctr">
              <a:defRPr/>
            </a:pPr>
            <a:r>
              <a:rPr lang="es-A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Res. SCBA 2757/12 - DTR 12/12 y </a:t>
            </a:r>
            <a:r>
              <a:rPr lang="es-A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</a:t>
            </a:r>
            <a:r>
              <a:rPr lang="es-A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7/16</a:t>
            </a:r>
          </a:p>
        </p:txBody>
      </p:sp>
      <p:sp>
        <p:nvSpPr>
          <p:cNvPr id="7172" name="4 Marcador de contenido"/>
          <p:cNvSpPr txBox="1">
            <a:spLocks/>
          </p:cNvSpPr>
          <p:nvPr/>
        </p:nvSpPr>
        <p:spPr bwMode="auto">
          <a:xfrm>
            <a:off x="395288" y="2636838"/>
            <a:ext cx="84724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</a:pPr>
            <a:r>
              <a:rPr lang="es-AR" sz="2400"/>
              <a:t>Aprueba modelos de oficios de medidas cautelares e inhibiciones electrónicos.</a:t>
            </a:r>
          </a:p>
          <a:p>
            <a:pPr algn="just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</a:pPr>
            <a:r>
              <a:rPr lang="es-AR" sz="2400"/>
              <a:t>Fija procedimiento para el ingreso de oficios electrónicos.</a:t>
            </a:r>
          </a:p>
          <a:p>
            <a:pPr algn="just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</a:pPr>
            <a:r>
              <a:rPr lang="es-AR" sz="2400"/>
              <a:t>Un departamento judicial: Tres juzgados en lo Civil y Comercial (14, 1 y 17).</a:t>
            </a:r>
          </a:p>
          <a:p>
            <a:pPr algn="just">
              <a:spcBef>
                <a:spcPts val="575"/>
              </a:spcBef>
              <a:buClr>
                <a:schemeClr val="accent1"/>
              </a:buClr>
              <a:buSzPct val="85000"/>
              <a:buFont typeface="Wingdings" pitchFamily="2" charset="2"/>
              <a:buChar char="Ø"/>
            </a:pPr>
            <a:r>
              <a:rPr lang="es-AR" sz="2400"/>
              <a:t>Un partido (La Plata) de un área del Registro (La Plata)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17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76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7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757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96850" y="3678238"/>
            <a:ext cx="6472238" cy="119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4350" y="3678238"/>
            <a:ext cx="1981200" cy="261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595813" y="3765550"/>
            <a:ext cx="1374775" cy="174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8" name="AutoShape 2"/>
          <p:cNvSpPr>
            <a:spLocks noChangeShapeType="1"/>
          </p:cNvSpPr>
          <p:nvPr/>
        </p:nvSpPr>
        <p:spPr bwMode="auto">
          <a:xfrm flipH="1">
            <a:off x="4867275" y="3852863"/>
            <a:ext cx="8826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69888" y="517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369888" y="3279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69888" y="373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Imagen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52299" r="37102" b="8812"/>
          <a:stretch>
            <a:fillRect/>
          </a:stretch>
        </p:blipFill>
        <p:spPr bwMode="auto">
          <a:xfrm>
            <a:off x="972616" y="1000921"/>
            <a:ext cx="6407696" cy="32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095398" y="3033712"/>
            <a:ext cx="3156441" cy="4921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rot="19800000">
            <a:off x="4012129" y="3842588"/>
            <a:ext cx="192393" cy="761732"/>
          </a:xfrm>
          <a:prstGeom prst="downArrow">
            <a:avLst>
              <a:gd name="adj1" fmla="val 50000"/>
              <a:gd name="adj2" fmla="val 7717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2495551" y="3433937"/>
            <a:ext cx="1241670" cy="2778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36597" y="4149080"/>
            <a:ext cx="4178777" cy="9110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Monto equivalente a un módulo por registración imputable a la traba "trámite simple", más otro módulo imputable al levantamiento a valor "tramite urgente".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26851" y="548680"/>
            <a:ext cx="7173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r>
              <a:rPr kumimoji="0" lang="es-A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Ejemplo de boleta por "trámite urgente":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888" algn="l"/>
              </a:tabLst>
            </a:pPr>
            <a:endParaRPr kumimoji="0" lang="es-A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0244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45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14375" y="1268760"/>
            <a:ext cx="7679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Número de presentación y fecha: </a:t>
            </a:r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Debe dejarse en blanco.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175144" y="5374957"/>
            <a:ext cx="4572000" cy="646331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erá completado por el Registro de la Propiedad a su ingreso.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Flecha doblada hacia arriba"/>
          <p:cNvSpPr/>
          <p:nvPr/>
        </p:nvSpPr>
        <p:spPr>
          <a:xfrm rot="5400000" flipH="1">
            <a:off x="4919835" y="4640931"/>
            <a:ext cx="798637" cy="665932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23" y="2060848"/>
            <a:ext cx="5049879" cy="24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4331712" y="2852936"/>
            <a:ext cx="2460625" cy="1090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13" y="3991967"/>
            <a:ext cx="22621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7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126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69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44079" y="1196752"/>
            <a:ext cx="8032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Tipo de trámite: Simple o urgente. </a:t>
            </a:r>
          </a:p>
          <a:p>
            <a:pPr algn="just"/>
            <a:r>
              <a:rPr lang="es-ES" sz="2400" dirty="0" smtClean="0">
                <a:latin typeface="Arial" pitchFamily="34" charset="0"/>
                <a:cs typeface="Arial" pitchFamily="34" charset="0"/>
              </a:rPr>
              <a:t>Seleccionar de acuerdo al monto abonado conforme a la tasa por servicios registrales ley 10.295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5696" y="2636912"/>
            <a:ext cx="5400040" cy="274066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187220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6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331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00063" y="908720"/>
            <a:ext cx="82153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Arial" pitchFamily="34" charset="0"/>
                <a:cs typeface="Arial" pitchFamily="34" charset="0"/>
              </a:rPr>
              <a:t>Tasa Especial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por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Servicios Registrales Ley 10.295 y sus modificatorias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Cumplimiento de la tasa.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Tasa sujeta a recupero.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Actúa con beneficio de litigar sin gastos 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4) Gratuidad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ley 11.653 y </a:t>
            </a:r>
            <a:r>
              <a:rPr lang="es-ES" dirty="0" err="1" smtClean="0">
                <a:latin typeface="Arial" pitchFamily="34" charset="0"/>
                <a:cs typeface="Arial" pitchFamily="34" charset="0"/>
              </a:rPr>
              <a:t>mod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 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5) Completar Tasa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Flecha doblada hacia arriba"/>
          <p:cNvSpPr/>
          <p:nvPr/>
        </p:nvSpPr>
        <p:spPr>
          <a:xfrm flipH="1">
            <a:off x="1331640" y="2924945"/>
            <a:ext cx="576064" cy="2376264"/>
          </a:xfrm>
          <a:prstGeom prst="bentUpArrow">
            <a:avLst>
              <a:gd name="adj1" fmla="val 25000"/>
              <a:gd name="adj2" fmla="val 2612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9 Image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3728" y="3140968"/>
            <a:ext cx="5256584" cy="300304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1128"/>
            <a:ext cx="201622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4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2297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29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0063" y="1340768"/>
            <a:ext cx="80323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latin typeface="Arial" pitchFamily="34" charset="0"/>
                <a:cs typeface="Arial" pitchFamily="34" charset="0"/>
              </a:rPr>
              <a:t>Lugar y fecha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consignar lugar y fecha del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libramiento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de la medida cautelar.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46548"/>
            <a:ext cx="9029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Elipse"/>
          <p:cNvSpPr/>
          <p:nvPr/>
        </p:nvSpPr>
        <p:spPr>
          <a:xfrm>
            <a:off x="6287839" y="2348880"/>
            <a:ext cx="2460625" cy="1090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4343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30176" y="260648"/>
            <a:ext cx="371383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Secretario o quien haga sus veces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Indicar </a:t>
            </a:r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solo el cargo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 No se debe completar el nombre y apellido de quien firma.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724921"/>
            <a:ext cx="8786812" cy="322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859113" y="1412776"/>
            <a:ext cx="403336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Completar los datos del órgano jurisdiccional: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juzgado / secretaría / departamento judicial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76772" y="5230941"/>
            <a:ext cx="572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Autos Caratulados: </a:t>
            </a:r>
          </a:p>
          <a:p>
            <a:r>
              <a:rPr lang="es-ES" dirty="0" smtClean="0"/>
              <a:t>Indicar la carátula  de la causa y el número de expediente</a:t>
            </a:r>
            <a:endParaRPr lang="es-ES" dirty="0"/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4355976" y="2060848"/>
            <a:ext cx="0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 flipV="1">
            <a:off x="7740352" y="2420888"/>
            <a:ext cx="0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5004048" y="4014356"/>
            <a:ext cx="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7413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4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494154"/>
            <a:ext cx="5400040" cy="315087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69" y="3155529"/>
            <a:ext cx="5455319" cy="20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0063" y="5036403"/>
            <a:ext cx="8215312" cy="984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Arial" pitchFamily="34" charset="0"/>
                <a:cs typeface="Arial" pitchFamily="34" charset="0"/>
              </a:rPr>
              <a:t>Deberá seleccionar de la lista el 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tipo de 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medida (acci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ón)</a:t>
            </a:r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que ordena registrar: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anotar / reinscribir / levantar / levantar al solo efecto / otros.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abajo"/>
          <p:cNvSpPr/>
          <p:nvPr/>
        </p:nvSpPr>
        <p:spPr>
          <a:xfrm>
            <a:off x="1547664" y="3573016"/>
            <a:ext cx="360040" cy="12961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6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hape 103"/>
          <p:cNvSpPr txBox="1">
            <a:spLocks noChangeArrowheads="1"/>
          </p:cNvSpPr>
          <p:nvPr/>
        </p:nvSpPr>
        <p:spPr bwMode="auto">
          <a:xfrm>
            <a:off x="35496" y="637681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8437" name="Shape 104"/>
          <p:cNvCxnSpPr>
            <a:cxnSpLocks noChangeShapeType="1"/>
          </p:cNvCxnSpPr>
          <p:nvPr/>
        </p:nvCxnSpPr>
        <p:spPr bwMode="auto">
          <a:xfrm>
            <a:off x="500063" y="630773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33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332656"/>
            <a:ext cx="6537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Especificar el acto y el código del mismo: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9993"/>
              </p:ext>
            </p:extLst>
          </p:nvPr>
        </p:nvGraphicFramePr>
        <p:xfrm>
          <a:off x="395536" y="1124744"/>
          <a:ext cx="4241403" cy="4597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911"/>
                <a:gridCol w="3456492"/>
              </a:tblGrid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Cód. Acto</a:t>
                      </a:r>
                      <a:endParaRPr lang="es-E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ACTO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7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Medida cautelar genérica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8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Levantamiento de medida cautelar genérica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16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Embargo</a:t>
                      </a:r>
                      <a:endParaRPr lang="es-E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17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Ampliación de embargo</a:t>
                      </a:r>
                      <a:endParaRPr lang="es-E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18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Levantamiento de embargo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19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Otros actos relativos a embargos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23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Litis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24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Litis en juicio expropiatorio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25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Levantamiento de </a:t>
                      </a:r>
                      <a:r>
                        <a:rPr lang="es-AR" sz="1000" dirty="0" err="1">
                          <a:effectLst/>
                        </a:rPr>
                        <a:t>litis</a:t>
                      </a:r>
                      <a:endParaRPr lang="es-E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26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Otros actos relativos a litis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27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Prohibición de innovar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28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Levantamiento de prohibición de innovar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29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Otros actos relativos a prohibición de innovar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30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Prohibición de contratar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31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Levantamiento de prohibición de contratar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32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Otros actos relativos a prohibición de contratar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34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Reinscripción de medidas cautelares sobre inmuebles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  <a:tr h="2419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>
                          <a:effectLst/>
                        </a:rPr>
                        <a:t>56</a:t>
                      </a:r>
                      <a:endParaRPr lang="es-ES" sz="10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000" dirty="0">
                          <a:effectLst/>
                        </a:rPr>
                        <a:t>Levantamiento de medida cautelar al solo efecto de escriturar</a:t>
                      </a:r>
                      <a:endParaRPr lang="es-E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444618"/>
              </p:ext>
            </p:extLst>
          </p:nvPr>
        </p:nvGraphicFramePr>
        <p:xfrm>
          <a:off x="5148064" y="1124744"/>
          <a:ext cx="3423295" cy="399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248"/>
                <a:gridCol w="2927047"/>
              </a:tblGrid>
              <a:tr h="7233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Cód. Acto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ACTO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Inhibición general de bienes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21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Levantamiento de inhibición general de bienes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22 (*)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Otros actos relativos a inhibición general de bienes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33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Reinscripción de inhibición general de bienes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91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Traba de inhibiciones a solicitud de organismos oficiales autorizados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94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>
                          <a:effectLst/>
                        </a:rPr>
                        <a:t>Levantamiento de inhibiciones a solicitud de organismos oficiales autorizados</a:t>
                      </a:r>
                      <a:endParaRPr lang="es-ES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56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Levantamiento de medida cautelar al solo efecto de escriturar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57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AR" sz="1100" dirty="0">
                          <a:effectLst/>
                        </a:rPr>
                        <a:t>Interdicción/inhibición sine die (anotación sin termino de caducidad)</a:t>
                      </a:r>
                      <a:endParaRPr lang="es-E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4644008" y="513976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>
                <a:latin typeface="Arial" pitchFamily="34" charset="0"/>
                <a:cs typeface="Arial" pitchFamily="34" charset="0"/>
              </a:rPr>
              <a:t>(*) En caso de seleccionar OTROS ACTOS RELATIVOS A INHIBICIONES especificar:</a:t>
            </a:r>
          </a:p>
          <a:p>
            <a:r>
              <a:rPr lang="es-ES" sz="1000" dirty="0" smtClean="0">
                <a:latin typeface="Arial" pitchFamily="34" charset="0"/>
                <a:cs typeface="Arial" pitchFamily="34" charset="0"/>
              </a:rPr>
              <a:t>a)</a:t>
            </a:r>
            <a:r>
              <a:rPr lang="es-ES" sz="1000" dirty="0" err="1" smtClean="0">
                <a:latin typeface="Arial" pitchFamily="34" charset="0"/>
                <a:cs typeface="Arial" pitchFamily="34" charset="0"/>
              </a:rPr>
              <a:t>Rectificatoria</a:t>
            </a:r>
            <a:endParaRPr lang="es-ES" sz="1000" dirty="0">
              <a:latin typeface="Arial" pitchFamily="34" charset="0"/>
              <a:cs typeface="Arial" pitchFamily="34" charset="0"/>
            </a:endParaRPr>
          </a:p>
          <a:p>
            <a:r>
              <a:rPr lang="es-ES" sz="1000" dirty="0" smtClean="0">
                <a:latin typeface="Arial" pitchFamily="34" charset="0"/>
                <a:cs typeface="Arial" pitchFamily="34" charset="0"/>
              </a:rPr>
              <a:t>b)Aclaratoria</a:t>
            </a:r>
            <a:endParaRPr lang="es-ES" sz="1000" dirty="0">
              <a:latin typeface="Arial" pitchFamily="34" charset="0"/>
              <a:cs typeface="Arial" pitchFamily="34" charset="0"/>
            </a:endParaRPr>
          </a:p>
          <a:p>
            <a:r>
              <a:rPr lang="es-ES" sz="1000" dirty="0" smtClean="0">
                <a:latin typeface="Arial" pitchFamily="34" charset="0"/>
                <a:cs typeface="Arial" pitchFamily="34" charset="0"/>
              </a:rPr>
              <a:t>c)Homonimia</a:t>
            </a:r>
            <a:endParaRPr lang="es-ES" sz="1000" dirty="0">
              <a:latin typeface="Arial" pitchFamily="34" charset="0"/>
              <a:cs typeface="Arial" pitchFamily="34" charset="0"/>
            </a:endParaRPr>
          </a:p>
          <a:p>
            <a:r>
              <a:rPr lang="es-ES" sz="1000" dirty="0" smtClean="0">
                <a:latin typeface="Arial" pitchFamily="34" charset="0"/>
                <a:cs typeface="Arial" pitchFamily="34" charset="0"/>
              </a:rPr>
              <a:t>d)Convierte </a:t>
            </a:r>
            <a:r>
              <a:rPr lang="es-ES" sz="1000" dirty="0">
                <a:latin typeface="Arial" pitchFamily="34" charset="0"/>
                <a:cs typeface="Arial" pitchFamily="34" charset="0"/>
              </a:rPr>
              <a:t>a Interdicción</a:t>
            </a:r>
          </a:p>
          <a:p>
            <a:r>
              <a:rPr lang="es-ES" sz="1000" dirty="0" smtClean="0">
                <a:latin typeface="Arial" pitchFamily="34" charset="0"/>
                <a:cs typeface="Arial" pitchFamily="34" charset="0"/>
              </a:rPr>
              <a:t>e)Otros </a:t>
            </a:r>
            <a:r>
              <a:rPr lang="es-ES" sz="1000" dirty="0">
                <a:latin typeface="Arial" pitchFamily="34" charset="0"/>
                <a:cs typeface="Arial" pitchFamily="34" charset="0"/>
              </a:rPr>
              <a:t>(Citar)</a:t>
            </a:r>
          </a:p>
        </p:txBody>
      </p:sp>
    </p:spTree>
    <p:extLst>
      <p:ext uri="{BB962C8B-B14F-4D97-AF65-F5344CB8AC3E}">
        <p14:creationId xmlns:p14="http://schemas.microsoft.com/office/powerpoint/2010/main" val="15957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048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0063" y="1196752"/>
            <a:ext cx="8215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En estos supuestos que se ordene reinscribir / modificar / levantar una medida cautelar, deberá completar el número de presentación  (clave de ingreso: código de entrada, número de entrada y dígito verificador) y la fecha de la medida de origen, a continuación se muestra un ejemplo: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0063" y="5158933"/>
            <a:ext cx="8215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pcionalmente se podrá ingresar el código de acto y la medida oportunamente solicitada.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0392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8" y="3861048"/>
            <a:ext cx="22621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4077072"/>
            <a:ext cx="203132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código de entrada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2375227" y="3273428"/>
            <a:ext cx="213391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número de entrada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4607718" y="3273428"/>
            <a:ext cx="18774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dígito verificador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324634" y="3933056"/>
            <a:ext cx="21357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la fecha de la medida de origen</a:t>
            </a:r>
            <a:endParaRPr lang="es-ES" dirty="0"/>
          </a:p>
        </p:txBody>
      </p:sp>
      <p:sp>
        <p:nvSpPr>
          <p:cNvPr id="8" name="7 Elipse"/>
          <p:cNvSpPr/>
          <p:nvPr/>
        </p:nvSpPr>
        <p:spPr>
          <a:xfrm>
            <a:off x="3347864" y="4149080"/>
            <a:ext cx="280482" cy="323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3628346" y="4044732"/>
            <a:ext cx="367590" cy="53742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4609247" y="4044732"/>
            <a:ext cx="1041458" cy="537427"/>
          </a:xfrm>
          <a:prstGeom prst="ellips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4067944" y="4151862"/>
            <a:ext cx="280482" cy="32316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 de flecha"/>
          <p:cNvCxnSpPr>
            <a:stCxn id="8" idx="2"/>
          </p:cNvCxnSpPr>
          <p:nvPr/>
        </p:nvCxnSpPr>
        <p:spPr>
          <a:xfrm flipH="1">
            <a:off x="2858909" y="4310663"/>
            <a:ext cx="488955" cy="27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3848019" y="3691905"/>
            <a:ext cx="0" cy="313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7" idx="7"/>
          </p:cNvCxnSpPr>
          <p:nvPr/>
        </p:nvCxnSpPr>
        <p:spPr>
          <a:xfrm flipV="1">
            <a:off x="4307350" y="3642760"/>
            <a:ext cx="577252" cy="55642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V="1">
            <a:off x="5650705" y="4258994"/>
            <a:ext cx="505471" cy="2744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500063" y="3273428"/>
            <a:ext cx="1695673" cy="575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7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2531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2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6 Rectángulo"/>
          <p:cNvSpPr>
            <a:spLocks noChangeArrowheads="1"/>
          </p:cNvSpPr>
          <p:nvPr/>
        </p:nvSpPr>
        <p:spPr bwMode="auto">
          <a:xfrm>
            <a:off x="500063" y="1138337"/>
            <a:ext cx="8215311" cy="46628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altLang="es-AR" sz="2400" b="1" dirty="0">
                <a:latin typeface="Arial" pitchFamily="34" charset="0"/>
                <a:cs typeface="Arial" pitchFamily="34" charset="0"/>
              </a:rPr>
              <a:t>Plazo de Vigencia</a:t>
            </a:r>
            <a:r>
              <a:rPr lang="es-AR" altLang="es-AR" sz="2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AR" altLang="es-A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s-AR" altLang="es-A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años </a:t>
            </a:r>
            <a:r>
              <a:rPr lang="es-AR" altLang="es-AR" dirty="0">
                <a:latin typeface="Arial" pitchFamily="34" charset="0"/>
                <a:cs typeface="Arial" pitchFamily="34" charset="0"/>
              </a:rPr>
              <a:t>(art. 37 inc. b ley 17801 y 207 del CPCCN</a:t>
            </a:r>
            <a:r>
              <a:rPr lang="es-AR" altLang="es-AR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s-AR" altLang="es-AR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Inscripción </a:t>
            </a:r>
            <a:r>
              <a:rPr lang="es-AR" altLang="es-AR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Modificación de monto                         			   </a:t>
            </a:r>
            <a:r>
              <a:rPr lang="es-AR" altLang="es-A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Aclaratoria/</a:t>
            </a:r>
            <a:r>
              <a:rPr lang="es-AR" altLang="es-AR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Rectificatoria</a:t>
            </a:r>
            <a:r>
              <a:rPr lang="es-AR" altLang="es-A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AR" altLang="es-AR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            </a:t>
            </a:r>
            <a:r>
              <a:rPr lang="es-AR" altLang="es-A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Caducidad</a:t>
            </a:r>
          </a:p>
          <a:p>
            <a:pPr algn="just">
              <a:lnSpc>
                <a:spcPct val="150000"/>
              </a:lnSpc>
            </a:pPr>
            <a:r>
              <a:rPr lang="es-AR" altLang="es-AR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s-AR" altLang="es-A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	                        </a:t>
            </a:r>
            <a:r>
              <a:rPr lang="es-AR" altLang="es-A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Convertir </a:t>
            </a:r>
            <a:r>
              <a:rPr lang="es-AR" altLang="es-A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 ejecutivo el preventivo </a:t>
            </a:r>
            <a:r>
              <a:rPr lang="es-AR" altLang="es-A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AR" altLang="es-AR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AR" altLang="es-A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s-AR" altLang="es-A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</a:t>
            </a:r>
            <a:r>
              <a:rPr lang="es-AR" altLang="es-AR" sz="1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Reinscripción (180 días antes)</a:t>
            </a:r>
            <a:r>
              <a:rPr lang="es-AR" altLang="es-AR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</a:t>
            </a:r>
            <a:endParaRPr lang="es-AR" altLang="es-A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s-AR" altLang="es-A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s-AR" altLang="es-AR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AR" altLang="es-AR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AR" altLang="es-AR" dirty="0">
                <a:latin typeface="Arial" pitchFamily="34" charset="0"/>
                <a:cs typeface="Arial" pitchFamily="34" charset="0"/>
              </a:rPr>
              <a:t>caso de no cumplir con los requisitos solicitados, se tomará </a:t>
            </a:r>
            <a:r>
              <a:rPr lang="es-AR" altLang="es-AR" b="1" dirty="0">
                <a:latin typeface="Arial" pitchFamily="34" charset="0"/>
                <a:cs typeface="Arial" pitchFamily="34" charset="0"/>
              </a:rPr>
              <a:t>provisorio</a:t>
            </a:r>
            <a:r>
              <a:rPr lang="es-AR" altLang="es-AR" dirty="0">
                <a:latin typeface="Arial" pitchFamily="34" charset="0"/>
                <a:cs typeface="Arial" pitchFamily="34" charset="0"/>
              </a:rPr>
              <a:t> (art. 9 inc. b ley 17801) por el plazo de 180 días </a:t>
            </a:r>
            <a:r>
              <a:rPr lang="es-AR" altLang="es-A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contados a partir de su ingreso</a:t>
            </a:r>
            <a:r>
              <a:rPr lang="es-AR" altLang="es-A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AR" altLang="es-A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714375" y="4456882"/>
            <a:ext cx="76740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683568" y="4168850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8460432" y="4168850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5508104" y="4188619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3707904" y="4168850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411760" y="4168850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683568" y="2348880"/>
            <a:ext cx="0" cy="144015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2411760" y="2348880"/>
            <a:ext cx="0" cy="14401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3707904" y="2852936"/>
            <a:ext cx="0" cy="980492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5508104" y="3118771"/>
            <a:ext cx="0" cy="8142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V="1">
            <a:off x="8460432" y="2852936"/>
            <a:ext cx="0" cy="13159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7092280" y="4260627"/>
            <a:ext cx="0" cy="536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V="1">
            <a:off x="7092280" y="3645025"/>
            <a:ext cx="0" cy="31022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>
            <a:off x="500063" y="1844824"/>
            <a:ext cx="1767681" cy="3600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6948264" y="2348880"/>
            <a:ext cx="176711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5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 txBox="1">
            <a:spLocks/>
          </p:cNvSpPr>
          <p:nvPr/>
        </p:nvSpPr>
        <p:spPr bwMode="auto">
          <a:xfrm>
            <a:off x="369888" y="545554"/>
            <a:ext cx="822483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s-AR" sz="2400"/>
              <a:t>Convenio SCBA 397/16 </a:t>
            </a:r>
          </a:p>
          <a:p>
            <a:pPr algn="ctr"/>
            <a:r>
              <a:rPr lang="es-AR" sz="2400"/>
              <a:t> Res SCBA 1799/16 - DTR 14/16</a:t>
            </a:r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5 CuadroTexto"/>
          <p:cNvSpPr txBox="1">
            <a:spLocks noChangeArrowheads="1"/>
          </p:cNvSpPr>
          <p:nvPr/>
        </p:nvSpPr>
        <p:spPr bwMode="auto">
          <a:xfrm>
            <a:off x="500063" y="2023968"/>
            <a:ext cx="8353425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1600" dirty="0"/>
              <a:t>Unifica la forma y contenido de los documentos judiciales dirigidos al RPBA, reemplazando y adicionando a los modelos aprobados por Resolución SCBA N° 2757/12 y DTR 12/12 informes, testimonios y oficios de medidas cautelares.</a:t>
            </a:r>
          </a:p>
          <a:p>
            <a:pPr algn="just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1600" dirty="0"/>
              <a:t>A partir del 1/9/16, los documentos judiciales dirigidos al RPBA obligatoriamente se deben confeccionar conforme los modelos aprobados, independientemente del soporte en el cual se materialicen.</a:t>
            </a:r>
          </a:p>
          <a:p>
            <a:pPr algn="just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1600" dirty="0"/>
              <a:t>Obligatoriedad de comunicación electrónica para oficios de cautelares librados por los órganos </a:t>
            </a:r>
            <a:r>
              <a:rPr lang="es-AR" sz="1600" dirty="0" smtClean="0"/>
              <a:t>jurisdiccionales </a:t>
            </a:r>
            <a:r>
              <a:rPr lang="es-AR" sz="1600" dirty="0"/>
              <a:t>del Departamento Judicial de La Plata respecto de inhibiciones y embargos de inmuebles comprendidos en </a:t>
            </a:r>
            <a:r>
              <a:rPr lang="es-AR" sz="1600" dirty="0" smtClean="0"/>
              <a:t>17 partidos.</a:t>
            </a:r>
            <a:endParaRPr lang="es-AR" sz="1600" dirty="0"/>
          </a:p>
          <a:p>
            <a:pPr algn="just" eaLnBrk="1" hangingPunct="1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s-AR" sz="1600" dirty="0"/>
              <a:t>Compromiso de pago electrónico y comunicación electrónica para el resto de los Departamentos Judiciales y toda la provincia</a:t>
            </a:r>
            <a:r>
              <a:rPr lang="es-AR" sz="1600" dirty="0" smtClean="0"/>
              <a:t>.</a:t>
            </a:r>
            <a:endParaRPr lang="es-AR" sz="1600" dirty="0"/>
          </a:p>
        </p:txBody>
      </p:sp>
      <p:sp>
        <p:nvSpPr>
          <p:cNvPr id="819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819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457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143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36698960"/>
              </p:ext>
            </p:extLst>
          </p:nvPr>
        </p:nvGraphicFramePr>
        <p:xfrm>
          <a:off x="608013" y="980728"/>
          <a:ext cx="8001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7 Rectángulo"/>
          <p:cNvSpPr/>
          <p:nvPr/>
        </p:nvSpPr>
        <p:spPr>
          <a:xfrm>
            <a:off x="712788" y="5013176"/>
            <a:ext cx="7791450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s-AR" b="1" dirty="0"/>
              <a:t>En todos los casos se trata del mismo embargo que se va convirtiendo en las distintas instancias del proceso judicial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155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Rectángulo"/>
          <p:cNvSpPr>
            <a:spLocks noChangeArrowheads="1"/>
          </p:cNvSpPr>
          <p:nvPr/>
        </p:nvSpPr>
        <p:spPr bwMode="auto">
          <a:xfrm>
            <a:off x="500063" y="2202979"/>
            <a:ext cx="81438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AR" sz="2000" dirty="0" smtClean="0"/>
              <a:t>- Registralmente</a:t>
            </a:r>
            <a:r>
              <a:rPr lang="es-AR" sz="2000" dirty="0"/>
              <a:t>, </a:t>
            </a:r>
            <a:r>
              <a:rPr lang="es-AR" sz="2000" b="1" dirty="0"/>
              <a:t>la conversión del embargo, </a:t>
            </a:r>
            <a:r>
              <a:rPr lang="es-AR" sz="2000" b="1" u="sng" dirty="0">
                <a:solidFill>
                  <a:srgbClr val="FF0000"/>
                </a:solidFill>
              </a:rPr>
              <a:t>no genera uno nuevo</a:t>
            </a:r>
            <a:r>
              <a:rPr lang="es-AR" sz="2000" dirty="0"/>
              <a:t>, razón por la cual deberá vincularse con la medida original, con indicación de fecha y numero de ingreso. </a:t>
            </a:r>
          </a:p>
          <a:p>
            <a:pPr algn="just"/>
            <a:endParaRPr lang="es-ES" sz="2000" dirty="0"/>
          </a:p>
          <a:p>
            <a:pPr algn="just"/>
            <a:r>
              <a:rPr lang="es-AR" sz="2000" dirty="0" smtClean="0"/>
              <a:t>- Ante </a:t>
            </a:r>
            <a:r>
              <a:rPr lang="es-AR" sz="2000" dirty="0"/>
              <a:t>la ampliación de monto de un embargo, tampoco modifica el plazo del embargo de origen, (DTR 6/1988).</a:t>
            </a:r>
          </a:p>
          <a:p>
            <a:pPr algn="just"/>
            <a:endParaRPr lang="es-ES" sz="2000" dirty="0"/>
          </a:p>
          <a:p>
            <a:pPr algn="just"/>
            <a:r>
              <a:rPr lang="es-AR" sz="2000" dirty="0" smtClean="0"/>
              <a:t>- En </a:t>
            </a:r>
            <a:r>
              <a:rPr lang="es-AR" sz="2000" dirty="0"/>
              <a:t>caso de que el embargo hubiere caducado e ingrese oficio solicitando reinscripción o ampliación de monto, se tomará como "nuevo embargo". (DTR 8/1997).</a:t>
            </a:r>
            <a:endParaRPr lang="es-ES" sz="2000" dirty="0"/>
          </a:p>
        </p:txBody>
      </p:sp>
      <p:sp>
        <p:nvSpPr>
          <p:cNvPr id="25603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5604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05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87" y="366946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3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/>
          <p:nvPr/>
        </p:nvPicPr>
        <p:blipFill rotWithShape="1">
          <a:blip r:embed="rId3" cstate="print"/>
          <a:srcRect b="13063"/>
          <a:stretch/>
        </p:blipFill>
        <p:spPr bwMode="auto">
          <a:xfrm>
            <a:off x="467544" y="3501008"/>
            <a:ext cx="5075444" cy="2633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50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150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1" y="1374332"/>
            <a:ext cx="2880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Inscripción de dominio: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Se deberá consignar el número correspondiente a la identificación del bien.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 flipH="1">
            <a:off x="3418286" y="1974496"/>
            <a:ext cx="60960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6489358" y="4913617"/>
            <a:ext cx="1944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>
                <a:latin typeface="Arial" pitchFamily="34" charset="0"/>
                <a:cs typeface="Arial" pitchFamily="34" charset="0"/>
              </a:rPr>
              <a:t>Se encuentran en la solapa Descargas ubicada en la página del RPBA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27584" y="406405"/>
            <a:ext cx="7815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>
                <a:latin typeface="Arial" pitchFamily="34" charset="0"/>
                <a:cs typeface="Arial" pitchFamily="34" charset="0"/>
              </a:rPr>
              <a:t>Tipos 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de registración: En caso de que la inscripción de dominio corresponda a la técnica de folio personal cronológico (Inmueble no matriculado) deberá citar folio y año si es posterior a 1916. En caso de ser anterior (1915) se deberá consignar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Número/Año/Serie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ublic\Pictures\Sample Pictures\Image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21" y="1374332"/>
            <a:ext cx="4866667" cy="2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11 Conector recto de flecha"/>
          <p:cNvCxnSpPr/>
          <p:nvPr/>
        </p:nvCxnSpPr>
        <p:spPr>
          <a:xfrm>
            <a:off x="5076056" y="3369153"/>
            <a:ext cx="1152128" cy="17004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2897852" y="2733242"/>
            <a:ext cx="1199969" cy="1271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4097821" y="1844824"/>
            <a:ext cx="144516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4067944" y="2492896"/>
            <a:ext cx="144516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4067944" y="2852936"/>
            <a:ext cx="144516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21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150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9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5" y="1772816"/>
            <a:ext cx="8664575" cy="12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4375" y="2564904"/>
            <a:ext cx="1769393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187624" y="4139788"/>
            <a:ext cx="65013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Consignar la proporción de titularidad cuando no sea titular del 1/1</a:t>
            </a:r>
            <a:endParaRPr lang="es-ES" dirty="0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2123728" y="3212976"/>
            <a:ext cx="0" cy="926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0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87238"/>
            <a:ext cx="6832608" cy="11255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s-AR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>
          <a:xfrm>
            <a:off x="250825" y="2285992"/>
            <a:ext cx="8504238" cy="3286148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  <a:defRPr/>
            </a:pPr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son las Técnicas registrales?</a:t>
            </a:r>
          </a:p>
          <a:p>
            <a:pPr algn="ctr">
              <a:buFont typeface="Wingdings 2" pitchFamily="18" charset="2"/>
              <a:buNone/>
              <a:defRPr/>
            </a:pPr>
            <a:endParaRPr lang="es-E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Son los </a:t>
            </a:r>
            <a:r>
              <a:rPr lang="es-E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procedimientos y organización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que se aplican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en los Registros de la Propiedad, 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para efectivizar la publicidad inmobiliaria.</a:t>
            </a:r>
          </a:p>
          <a:p>
            <a:pPr>
              <a:buFont typeface="Wingdings 2" pitchFamily="18" charset="2"/>
              <a:buNone/>
              <a:defRPr/>
            </a:pPr>
            <a:endParaRPr lang="es-E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endParaRPr lang="es-AR" sz="20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714348" y="1928802"/>
            <a:ext cx="7429552" cy="32147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293247"/>
            <a:ext cx="86090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1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975556351"/>
              </p:ext>
            </p:extLst>
          </p:nvPr>
        </p:nvGraphicFramePr>
        <p:xfrm>
          <a:off x="214282" y="169096"/>
          <a:ext cx="8715436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5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57538"/>
            <a:ext cx="7586690" cy="1011222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AR" sz="2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>
          <a:xfrm>
            <a:off x="301625" y="1225153"/>
            <a:ext cx="8504238" cy="4572000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2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A) Según el modo de confeccionar los asientos registrales:</a:t>
            </a:r>
            <a:endParaRPr lang="es-AR" sz="2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1.- Registración por Inscripción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 2" pitchFamily="18" charset="2"/>
              <a:buNone/>
              <a:defRPr/>
            </a:pPr>
            <a:r>
              <a:rPr lang="es-AR" sz="2000" dirty="0" smtClean="0">
                <a:latin typeface="Arial" pitchFamily="34" charset="0"/>
                <a:cs typeface="Arial" pitchFamily="34" charset="0"/>
              </a:rPr>
              <a:t>     El Registro recibe el documento y las minutas, extractando de ellos los datos mas relevantes,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formulando el asiento en base a breves notas 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     El registrador vuelca sobre la base lo extractado de las minutas</a:t>
            </a:r>
          </a:p>
          <a:p>
            <a:pPr>
              <a:defRPr/>
            </a:pPr>
            <a:endParaRPr lang="es-AR" sz="2000" dirty="0" smtClean="0"/>
          </a:p>
        </p:txBody>
      </p:sp>
      <p:pic>
        <p:nvPicPr>
          <p:cNvPr id="27652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3271838"/>
            <a:ext cx="3695700" cy="2714625"/>
          </a:xfr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03"/>
          <p:cNvSpPr txBox="1">
            <a:spLocks noChangeArrowheads="1"/>
          </p:cNvSpPr>
          <p:nvPr/>
        </p:nvSpPr>
        <p:spPr bwMode="auto">
          <a:xfrm>
            <a:off x="357188" y="637738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4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pic>
        <p:nvPicPr>
          <p:cNvPr id="28675" name="Picture 2" descr="G:\REGISTRO\Curso Principios registrales 2018\Clase 2 -caracteres sistema registral inmob\hoja escrita para transcripc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8815" y="2859946"/>
            <a:ext cx="2593571" cy="3453938"/>
          </a:xfrm>
          <a:noFill/>
        </p:spPr>
      </p:pic>
      <p:sp>
        <p:nvSpPr>
          <p:cNvPr id="6" name="5 Rectángulo"/>
          <p:cNvSpPr/>
          <p:nvPr/>
        </p:nvSpPr>
        <p:spPr>
          <a:xfrm>
            <a:off x="250825" y="1038845"/>
            <a:ext cx="8353425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ES" sz="20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A) Según el modo de confeccionar los asientos registrales:</a:t>
            </a:r>
            <a:endParaRPr lang="es-AR" sz="2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2.- Registración por Transcripción: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>
                <a:latin typeface="Arial" pitchFamily="34" charset="0"/>
                <a:cs typeface="Arial" pitchFamily="34" charset="0"/>
              </a:rPr>
              <a:t>El Registro no extracta sino copia (en forma total o parcial) el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>
                <a:latin typeface="Arial" pitchFamily="34" charset="0"/>
                <a:cs typeface="Arial" pitchFamily="34" charset="0"/>
              </a:rPr>
              <a:t>documento que recibe. Se diferencia de la inscripción,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>
                <a:latin typeface="Arial" pitchFamily="34" charset="0"/>
                <a:cs typeface="Arial" pitchFamily="34" charset="0"/>
              </a:rPr>
              <a:t>en que en ésta, el inscriptor </a:t>
            </a:r>
            <a:r>
              <a:rPr lang="es-AR" sz="2000" dirty="0" smtClean="0">
                <a:latin typeface="Arial" pitchFamily="34" charset="0"/>
                <a:cs typeface="Arial" pitchFamily="34" charset="0"/>
              </a:rPr>
              <a:t>extracta los datos más relevantes;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cambio, en la transcripción parcial,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 smtClean="0">
                <a:latin typeface="Arial" pitchFamily="34" charset="0"/>
                <a:cs typeface="Arial" pitchFamily="34" charset="0"/>
              </a:rPr>
              <a:t>selecciona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, pero escribe con las palabras 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es-AR" sz="2000" dirty="0">
                <a:latin typeface="Arial" pitchFamily="34" charset="0"/>
                <a:cs typeface="Arial" pitchFamily="34" charset="0"/>
              </a:rPr>
              <a:t>del documento que recibe.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hape 103"/>
          <p:cNvSpPr txBox="1">
            <a:spLocks noChangeArrowheads="1"/>
          </p:cNvSpPr>
          <p:nvPr/>
        </p:nvSpPr>
        <p:spPr bwMode="auto">
          <a:xfrm>
            <a:off x="107504" y="637681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8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>
          <a:xfrm>
            <a:off x="301625" y="1225153"/>
            <a:ext cx="8504238" cy="4572000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s-ES" sz="2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A) Según el modo de confeccionar los asientos registrales:</a:t>
            </a:r>
            <a:endParaRPr lang="es-AR" sz="2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3.- Registración por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Enlegajamiento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     El Registro no extracta ni copia, sino que directamente recibe el documento y archiva una copia del mismo formando un legajo.</a:t>
            </a:r>
          </a:p>
          <a:p>
            <a:pPr>
              <a:buFont typeface="Wingdings 2" pitchFamily="18" charset="2"/>
              <a:buNone/>
              <a:defRPr/>
            </a:pPr>
            <a:endParaRPr lang="es-ES" sz="2000" dirty="0" smtClean="0"/>
          </a:p>
          <a:p>
            <a:pPr>
              <a:buFont typeface="Wingdings 2" pitchFamily="18" charset="2"/>
              <a:buNone/>
              <a:defRPr/>
            </a:pPr>
            <a:endParaRPr lang="es-AR" sz="2000" dirty="0" smtClean="0"/>
          </a:p>
          <a:p>
            <a:pPr>
              <a:defRPr/>
            </a:pPr>
            <a:endParaRPr lang="es-AR" sz="2000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982516"/>
            <a:ext cx="331311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03"/>
          <p:cNvSpPr txBox="1">
            <a:spLocks noChangeArrowheads="1"/>
          </p:cNvSpPr>
          <p:nvPr/>
        </p:nvSpPr>
        <p:spPr bwMode="auto">
          <a:xfrm>
            <a:off x="357188" y="637738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A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7891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980728"/>
            <a:ext cx="4038600" cy="4681538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s-ES" sz="2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B) Según el modo de individualizar y ordenar los asientos registrales:</a:t>
            </a:r>
            <a:endParaRPr lang="es-AR" sz="2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1.-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Folio Personal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    Los asientos son llevados mediante ordenamientos alfabéticos por nombre y apellido de los titulares de inmuebles. El Registro es confeccionado por personas y no por inmuebles.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Ej. sistema de orden que lleva Índice de titulares</a:t>
            </a:r>
          </a:p>
          <a:p>
            <a:pPr>
              <a:buFont typeface="Wingdings 2" pitchFamily="18" charset="2"/>
              <a:buNone/>
              <a:defRPr/>
            </a:pPr>
            <a:endParaRPr lang="es-AR" sz="2000" dirty="0" smtClean="0"/>
          </a:p>
        </p:txBody>
      </p:sp>
      <p:pic>
        <p:nvPicPr>
          <p:cNvPr id="3072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022003"/>
            <a:ext cx="3960812" cy="4865688"/>
          </a:xfr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03"/>
          <p:cNvSpPr txBox="1">
            <a:spLocks noChangeArrowheads="1"/>
          </p:cNvSpPr>
          <p:nvPr/>
        </p:nvSpPr>
        <p:spPr bwMode="auto">
          <a:xfrm>
            <a:off x="357188" y="637738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3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95536" y="980728"/>
            <a:ext cx="8229600" cy="14401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 Por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DTR 4/19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se aprueban nuevos modelos de oficios judiciales que remplazan a los instituidos por Resolución de la SCBA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2809/2018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Nº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DTR 12/12 y DTR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14/2016. </a:t>
            </a:r>
            <a:endParaRPr lang="es-ES" sz="18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26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69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5" y="5013176"/>
            <a:ext cx="1190477" cy="119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619673" y="5477162"/>
            <a:ext cx="66967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registropropiedadmesaentradas@rpba.notificaciones</a:t>
            </a:r>
            <a:endParaRPr lang="es-E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65988358"/>
              </p:ext>
            </p:extLst>
          </p:nvPr>
        </p:nvGraphicFramePr>
        <p:xfrm>
          <a:off x="539552" y="2348880"/>
          <a:ext cx="8104385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052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25" y="44624"/>
            <a:ext cx="8534400" cy="7588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8915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187624"/>
            <a:ext cx="4038600" cy="5010150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ES" sz="2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B) Según el modo de individualizar y ordenar los asientos registrales: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2.-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Folio protocolizado o Cronológico personal</a:t>
            </a:r>
          </a:p>
          <a:p>
            <a:pPr>
              <a:buFont typeface="Wingdings 2" pitchFamily="18" charset="2"/>
              <a:buNone/>
              <a:defRPr/>
            </a:pP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     Consiste en una serie de libros (protocolos) en los cuales se inscriben determinado tipo de actos, es decir no se ordena por inmuebles, sino por actos o negocios realizados sobre los inmuebles, y se llevan de manera cronológica por su fecha de ingreso </a:t>
            </a:r>
            <a:endParaRPr lang="es-A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2" descr="G:\REGISTRO\Curso Principios registrales 2018\Clase 2 -caracteres sistema registral inmob\folio cronologico personal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744694"/>
            <a:ext cx="4249737" cy="5380055"/>
          </a:xfr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03"/>
          <p:cNvSpPr txBox="1">
            <a:spLocks noChangeArrowheads="1"/>
          </p:cNvSpPr>
          <p:nvPr/>
        </p:nvSpPr>
        <p:spPr bwMode="auto">
          <a:xfrm>
            <a:off x="357188" y="637738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1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295400"/>
            <a:ext cx="8718550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55776" y="586399"/>
            <a:ext cx="444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FICHEROS DE AÑOS VIEJOS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4" y="1052736"/>
            <a:ext cx="8250709" cy="546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378700" y="346435"/>
            <a:ext cx="455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FICHEROS DE PROTOCOLOS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9" y="1122685"/>
            <a:ext cx="8336163" cy="468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2195736" y="332656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FICHEROS DE FOLIOS REALES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833099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17" y="258490"/>
            <a:ext cx="4981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6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-27384"/>
            <a:ext cx="8118492" cy="1125538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TÉCNICAS DE REGISTRACIÓN</a:t>
            </a:r>
          </a:p>
        </p:txBody>
      </p:sp>
      <p:sp>
        <p:nvSpPr>
          <p:cNvPr id="39939" name="2 Marcador de contenido"/>
          <p:cNvSpPr>
            <a:spLocks noGrp="1"/>
          </p:cNvSpPr>
          <p:nvPr>
            <p:ph idx="1"/>
          </p:nvPr>
        </p:nvSpPr>
        <p:spPr>
          <a:xfrm>
            <a:off x="357188" y="1187062"/>
            <a:ext cx="8358187" cy="50006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s-ES" sz="20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s-ES" sz="2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B) Según el modo de individualizar y ordenar los asientos registrales:</a:t>
            </a:r>
            <a:endParaRPr lang="es-AR" sz="2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s-A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s-E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3.-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Folio real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A cada inmueble se le asigna una hoja especial en la cual figuran todas las inscripciones relativas a dicho inmueble según resulten de los diferentes documentos que se presenten para su inscripción.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Nuestra versión de Folio real, que reconoce sus orígenes en una ficha de biblioteca, contiene la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descripción física del inmueble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, el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número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por el cual lo designa el Registro (matrícula), la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identificación según el Catastro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(nomenclatura catastral), la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designación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(según título o plano), los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antecedentes </a:t>
            </a:r>
            <a:r>
              <a:rPr lang="es-ES" sz="2000" b="1" dirty="0" err="1" smtClean="0">
                <a:latin typeface="Arial" pitchFamily="34" charset="0"/>
                <a:cs typeface="Arial" pitchFamily="34" charset="0"/>
              </a:rPr>
              <a:t>dominiales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y los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derechos reales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sobre la cosa, gravámenes, restricciones, cancelaciones de las mismas y certificaciones solicitadas.</a:t>
            </a:r>
            <a:endParaRPr lang="es-AR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endParaRPr lang="es-AR" sz="20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1437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103"/>
          <p:cNvSpPr txBox="1">
            <a:spLocks noChangeArrowheads="1"/>
          </p:cNvSpPr>
          <p:nvPr/>
        </p:nvSpPr>
        <p:spPr bwMode="auto">
          <a:xfrm>
            <a:off x="357188" y="6377384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6" name="Shape 104"/>
          <p:cNvCxnSpPr>
            <a:cxnSpLocks noChangeShapeType="1"/>
          </p:cNvCxnSpPr>
          <p:nvPr/>
        </p:nvCxnSpPr>
        <p:spPr bwMode="auto">
          <a:xfrm>
            <a:off x="500063" y="6313884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366271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2531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2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2639" y="126876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UF/UC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Consignar el número de unidad funcional o complementaria, en caso de corresponder.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64" y="2204864"/>
            <a:ext cx="6687452" cy="338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979712" y="3429000"/>
            <a:ext cx="504056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lecha doblada hacia arriba"/>
          <p:cNvSpPr/>
          <p:nvPr/>
        </p:nvSpPr>
        <p:spPr>
          <a:xfrm flipH="1">
            <a:off x="1187624" y="1915091"/>
            <a:ext cx="241734" cy="1729933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6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Shape 89"/>
          <p:cNvSpPr txBox="1">
            <a:spLocks noChangeArrowheads="1"/>
          </p:cNvSpPr>
          <p:nvPr/>
        </p:nvSpPr>
        <p:spPr bwMode="auto">
          <a:xfrm>
            <a:off x="270346" y="6237312"/>
            <a:ext cx="2357438" cy="35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n-US" altLang="es-ES" sz="1600" b="1" dirty="0" err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</a:t>
            </a:r>
            <a:r>
              <a:rPr lang="en-US" altLang="es-ES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 de la </a:t>
            </a:r>
            <a:r>
              <a:rPr lang="en-US" altLang="es-ES" sz="1600" b="1" dirty="0" err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Propiedad</a:t>
            </a:r>
            <a:endParaRPr lang="en-US" altLang="es-ES" sz="1600" b="1" dirty="0">
              <a:solidFill>
                <a:srgbClr val="898989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n-US" altLang="es-ES" sz="1200" b="1" dirty="0" err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</a:t>
            </a:r>
            <a:r>
              <a:rPr lang="en-US" altLang="es-ES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 de </a:t>
            </a:r>
            <a:r>
              <a:rPr lang="en-US" altLang="es-ES" sz="1200" b="1" dirty="0" err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Economía</a:t>
            </a:r>
            <a:endParaRPr lang="en-US" altLang="es-ES" sz="1200" b="1" dirty="0">
              <a:solidFill>
                <a:srgbClr val="898989"/>
              </a:solidFill>
              <a:latin typeface="Calibri" pitchFamily="34" charset="0"/>
              <a:sym typeface="Calibri" pitchFamily="34" charset="0"/>
            </a:endParaRPr>
          </a:p>
        </p:txBody>
      </p:sp>
      <p:cxnSp>
        <p:nvCxnSpPr>
          <p:cNvPr id="72709" name="Shape 90"/>
          <p:cNvCxnSpPr>
            <a:cxnSpLocks noChangeShapeType="1"/>
          </p:cNvCxnSpPr>
          <p:nvPr/>
        </p:nvCxnSpPr>
        <p:spPr bwMode="auto">
          <a:xfrm>
            <a:off x="500063" y="6091708"/>
            <a:ext cx="8215312" cy="1588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0" name="Shape 91" descr="Resultado de imagen para provincia de buenos aires logo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6110684"/>
            <a:ext cx="1422400" cy="74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Shape 93"/>
          <p:cNvSpPr txBox="1">
            <a:spLocks noChangeArrowheads="1"/>
          </p:cNvSpPr>
          <p:nvPr/>
        </p:nvSpPr>
        <p:spPr bwMode="auto">
          <a:xfrm>
            <a:off x="928688" y="2428875"/>
            <a:ext cx="72151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Arial" pitchFamily="34" charset="0"/>
              <a:buNone/>
            </a:pPr>
            <a:endParaRPr lang="en-US" altLang="es-ES" sz="3600" b="1">
              <a:latin typeface="Calibri" pitchFamily="34" charset="0"/>
            </a:endParaRPr>
          </a:p>
        </p:txBody>
      </p:sp>
      <p:pic>
        <p:nvPicPr>
          <p:cNvPr id="72713" name="9 Imagen" descr="Matricula PH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642938"/>
            <a:ext cx="5630862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643188" y="4214813"/>
            <a:ext cx="1285875" cy="71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dirty="0"/>
          </a:p>
        </p:txBody>
      </p:sp>
      <p:sp>
        <p:nvSpPr>
          <p:cNvPr id="16" name="15 Elipse"/>
          <p:cNvSpPr/>
          <p:nvPr/>
        </p:nvSpPr>
        <p:spPr>
          <a:xfrm>
            <a:off x="6948264" y="786954"/>
            <a:ext cx="536981" cy="5538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dirty="0"/>
          </a:p>
        </p:txBody>
      </p:sp>
      <p:sp>
        <p:nvSpPr>
          <p:cNvPr id="17" name="16 Rectángulo"/>
          <p:cNvSpPr/>
          <p:nvPr/>
        </p:nvSpPr>
        <p:spPr>
          <a:xfrm>
            <a:off x="3000375" y="5715000"/>
            <a:ext cx="642938" cy="46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dirty="0"/>
          </a:p>
        </p:txBody>
      </p:sp>
      <p:pic>
        <p:nvPicPr>
          <p:cNvPr id="727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7143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884368" y="1700808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Unidad </a:t>
            </a:r>
          </a:p>
          <a:p>
            <a:r>
              <a:rPr lang="es-ES" dirty="0" smtClean="0"/>
              <a:t>Funcional</a:t>
            </a:r>
            <a:endParaRPr lang="es-ES" dirty="0"/>
          </a:p>
        </p:txBody>
      </p:sp>
      <p:cxnSp>
        <p:nvCxnSpPr>
          <p:cNvPr id="19" name="18 Conector recto de flecha"/>
          <p:cNvCxnSpPr/>
          <p:nvPr/>
        </p:nvCxnSpPr>
        <p:spPr>
          <a:xfrm flipH="1" flipV="1">
            <a:off x="7485246" y="1340768"/>
            <a:ext cx="399122" cy="347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7884368" y="1700808"/>
            <a:ext cx="1091966" cy="728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>
            <a:off x="1115616" y="11663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Inscripción </a:t>
            </a:r>
          </a:p>
          <a:p>
            <a:r>
              <a:rPr lang="es-ES" dirty="0" smtClean="0"/>
              <a:t>de dominio</a:t>
            </a:r>
            <a:endParaRPr lang="es-ES" dirty="0"/>
          </a:p>
        </p:txBody>
      </p:sp>
      <p:sp>
        <p:nvSpPr>
          <p:cNvPr id="24" name="23 Rectángulo"/>
          <p:cNvSpPr/>
          <p:nvPr/>
        </p:nvSpPr>
        <p:spPr>
          <a:xfrm>
            <a:off x="1115616" y="116632"/>
            <a:ext cx="1311549" cy="728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500313" y="642938"/>
            <a:ext cx="607218" cy="201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1 Subtítulo"/>
          <p:cNvSpPr>
            <a:spLocks noGrp="1"/>
          </p:cNvSpPr>
          <p:nvPr>
            <p:ph type="subTitle" idx="1"/>
          </p:nvPr>
        </p:nvSpPr>
        <p:spPr>
          <a:xfrm>
            <a:off x="68014" y="1000125"/>
            <a:ext cx="2286000" cy="4714875"/>
          </a:xfrm>
        </p:spPr>
        <p:txBody>
          <a:bodyPr>
            <a:normAutofit/>
          </a:bodyPr>
          <a:lstStyle/>
          <a:p>
            <a:endParaRPr lang="es-AR" alt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s-AR" alt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AR" alt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Descripción del inmueble sobre el que se asienta el edificio </a:t>
            </a:r>
          </a:p>
          <a:p>
            <a:endParaRPr lang="es-AR" alt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AR" alt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Descripción de la UF de acuerdo al plano PH. + estado constructivo </a:t>
            </a:r>
          </a:p>
          <a:p>
            <a:endParaRPr lang="es-AR" alt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AR" alt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Datos del adquirente</a:t>
            </a:r>
          </a:p>
        </p:txBody>
      </p:sp>
      <p:cxnSp>
        <p:nvCxnSpPr>
          <p:cNvPr id="31" name="30 Conector recto de flecha"/>
          <p:cNvCxnSpPr/>
          <p:nvPr/>
        </p:nvCxnSpPr>
        <p:spPr>
          <a:xfrm rot="10800000" flipV="1">
            <a:off x="2211139" y="2928938"/>
            <a:ext cx="1785938" cy="8572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10800000" flipV="1">
            <a:off x="2211139" y="2000250"/>
            <a:ext cx="1428750" cy="285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rot="10800000" flipV="1">
            <a:off x="1853952" y="4286250"/>
            <a:ext cx="857250" cy="7858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88"/>
          <p:cNvSpPr>
            <a:spLocks noGrp="1"/>
          </p:cNvSpPr>
          <p:nvPr>
            <p:ph type="ctrTitle"/>
          </p:nvPr>
        </p:nvSpPr>
        <p:spPr/>
        <p:txBody>
          <a:bodyPr tIns="45700" bIns="45700"/>
          <a:lstStyle/>
          <a:p>
            <a:pPr eaLnBrk="1" hangingPunct="1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altLang="es-ES" b="1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/>
            </a:r>
            <a:br>
              <a:rPr lang="en-US" altLang="es-ES" b="1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</a:br>
            <a:endParaRPr lang="en-US" altLang="es-ES" b="1" smtClean="0">
              <a:solidFill>
                <a:srgbClr val="000000"/>
              </a:solidFill>
              <a:cs typeface="Calibri" pitchFamily="34" charset="0"/>
              <a:sym typeface="Calibri" pitchFamily="34" charset="0"/>
            </a:endParaRPr>
          </a:p>
        </p:txBody>
      </p:sp>
      <p:sp>
        <p:nvSpPr>
          <p:cNvPr id="72708" name="Shape 89"/>
          <p:cNvSpPr txBox="1">
            <a:spLocks noChangeArrowheads="1"/>
          </p:cNvSpPr>
          <p:nvPr/>
        </p:nvSpPr>
        <p:spPr bwMode="auto">
          <a:xfrm>
            <a:off x="428625" y="6072188"/>
            <a:ext cx="23574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n-US" altLang="es-ES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n-US" altLang="es-ES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2709" name="Shape 90"/>
          <p:cNvCxnSpPr>
            <a:cxnSpLocks noChangeShapeType="1"/>
          </p:cNvCxnSpPr>
          <p:nvPr/>
        </p:nvCxnSpPr>
        <p:spPr bwMode="auto">
          <a:xfrm>
            <a:off x="500063" y="5857875"/>
            <a:ext cx="8215312" cy="1588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0" name="Shape 91" descr="Resultado de imagen para provincia de buenos aires logo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929313"/>
            <a:ext cx="1422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9 Imagen" descr="Matricula PH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15" y="691538"/>
            <a:ext cx="6523831" cy="50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2339752" y="4149080"/>
            <a:ext cx="1285875" cy="71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dirty="0"/>
          </a:p>
        </p:txBody>
      </p:sp>
      <p:sp>
        <p:nvSpPr>
          <p:cNvPr id="17" name="16 Rectángulo"/>
          <p:cNvSpPr/>
          <p:nvPr/>
        </p:nvSpPr>
        <p:spPr>
          <a:xfrm>
            <a:off x="3000375" y="5715000"/>
            <a:ext cx="642938" cy="46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 dirty="0"/>
          </a:p>
        </p:txBody>
      </p:sp>
      <p:pic>
        <p:nvPicPr>
          <p:cNvPr id="727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7143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18 Conector recto de flecha"/>
          <p:cNvCxnSpPr/>
          <p:nvPr/>
        </p:nvCxnSpPr>
        <p:spPr>
          <a:xfrm flipH="1" flipV="1">
            <a:off x="6738749" y="1330868"/>
            <a:ext cx="744170" cy="5859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5004049" y="701438"/>
            <a:ext cx="1152128" cy="639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6948264" y="1962706"/>
            <a:ext cx="2088232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14) Nomenclatura catastral: Completar los datos requeridos.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457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2757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5251" y="218072"/>
            <a:ext cx="1948557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Designación según título: citar el Lote y/o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Mza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./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Qta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./Ch/F (Según 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corresponda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).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88641"/>
            <a:ext cx="5857875" cy="454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 flipH="1">
            <a:off x="2915816" y="836712"/>
            <a:ext cx="16919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19623"/>
            <a:ext cx="5416276" cy="40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36766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444208" y="5013176"/>
            <a:ext cx="216024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itchFamily="34" charset="0"/>
                <a:cs typeface="Arial" pitchFamily="34" charset="0"/>
              </a:rPr>
              <a:t>Designación según plano: Es obligatorio citar el número de plano, lote y </a:t>
            </a:r>
            <a:r>
              <a:rPr lang="es-ES" sz="1400" dirty="0" err="1" smtClean="0">
                <a:latin typeface="Arial" pitchFamily="34" charset="0"/>
                <a:cs typeface="Arial" pitchFamily="34" charset="0"/>
              </a:rPr>
              <a:t>mazana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4355976" y="2857004"/>
            <a:ext cx="1944216" cy="2444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1 Imagen" descr="mapa la plat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44900"/>
            <a:ext cx="669766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2 Imagen" descr="pcia bs 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74738"/>
            <a:ext cx="3351212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curvada hacia abajo"/>
          <p:cNvSpPr/>
          <p:nvPr/>
        </p:nvSpPr>
        <p:spPr>
          <a:xfrm rot="1712892">
            <a:off x="2427288" y="2441575"/>
            <a:ext cx="3394075" cy="719138"/>
          </a:xfrm>
          <a:prstGeom prst="curved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12293" name="4 CuadroTexto"/>
          <p:cNvSpPr txBox="1">
            <a:spLocks noChangeArrowheads="1"/>
          </p:cNvSpPr>
          <p:nvPr/>
        </p:nvSpPr>
        <p:spPr bwMode="auto">
          <a:xfrm>
            <a:off x="5067300" y="2114550"/>
            <a:ext cx="3857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sz="2800" b="1">
                <a:latin typeface="DINNextRoundedLTW01-Bold" pitchFamily="34" charset="0"/>
              </a:rPr>
              <a:t>Departamento Judicial La Plata</a:t>
            </a:r>
          </a:p>
        </p:txBody>
      </p:sp>
      <p:sp>
        <p:nvSpPr>
          <p:cNvPr id="12294" name="1 Título"/>
          <p:cNvSpPr txBox="1">
            <a:spLocks/>
          </p:cNvSpPr>
          <p:nvPr/>
        </p:nvSpPr>
        <p:spPr bwMode="auto">
          <a:xfrm>
            <a:off x="352425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sz="3200" b="1"/>
              <a:t>Implementación de la nueva etapa </a:t>
            </a:r>
          </a:p>
          <a:p>
            <a:pPr algn="ctr" eaLnBrk="1" hangingPunct="1"/>
            <a:r>
              <a:rPr lang="es-AR" sz="2400" b="1"/>
              <a:t>Período 11/03/19 al 31/05/19</a:t>
            </a:r>
          </a:p>
        </p:txBody>
      </p:sp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2297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298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1 CuadroTexto"/>
          <p:cNvSpPr txBox="1">
            <a:spLocks noChangeArrowheads="1"/>
          </p:cNvSpPr>
          <p:nvPr/>
        </p:nvSpPr>
        <p:spPr bwMode="auto">
          <a:xfrm>
            <a:off x="3203575" y="1270000"/>
            <a:ext cx="564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>
                <a:solidFill>
                  <a:srgbClr val="FF0000"/>
                </a:solidFill>
              </a:rPr>
              <a:t>Todas las medidas cautelares sobre inmuebles y todas las anotaciones personales</a:t>
            </a:r>
          </a:p>
        </p:txBody>
      </p:sp>
    </p:spTree>
    <p:extLst>
      <p:ext uri="{BB962C8B-B14F-4D97-AF65-F5344CB8AC3E}">
        <p14:creationId xmlns:p14="http://schemas.microsoft.com/office/powerpoint/2010/main" val="20415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457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2815534" y="4293096"/>
            <a:ext cx="0" cy="6840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500064" y="5085184"/>
            <a:ext cx="4107656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Otros (Planos agregados al folio o legajo): Consignar solo en caso de corresponder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18" y="660482"/>
            <a:ext cx="6717630" cy="339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0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7652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3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5373216"/>
            <a:ext cx="82153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*En caso de seleccionar "otro derecho real" deberá consignarse en el rubro observaciones de cual se trata.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" y="692696"/>
            <a:ext cx="90487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 de flecha"/>
          <p:cNvCxnSpPr/>
          <p:nvPr/>
        </p:nvCxnSpPr>
        <p:spPr>
          <a:xfrm>
            <a:off x="1619672" y="1700808"/>
            <a:ext cx="0" cy="6840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8 Imagen"/>
          <p:cNvPicPr/>
          <p:nvPr/>
        </p:nvPicPr>
        <p:blipFill rotWithShape="1">
          <a:blip r:embed="rId4" cstate="print"/>
          <a:srcRect b="13964"/>
          <a:stretch/>
        </p:blipFill>
        <p:spPr bwMode="auto">
          <a:xfrm>
            <a:off x="1542843" y="2492896"/>
            <a:ext cx="5333413" cy="2711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835696" y="198884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Seleccionar una opción según corresponda: </a:t>
            </a:r>
          </a:p>
        </p:txBody>
      </p:sp>
    </p:spTree>
    <p:extLst>
      <p:ext uri="{BB962C8B-B14F-4D97-AF65-F5344CB8AC3E}">
        <p14:creationId xmlns:p14="http://schemas.microsoft.com/office/powerpoint/2010/main" val="7493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7" y="1447909"/>
            <a:ext cx="6730812" cy="536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7652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37208" y="683404"/>
            <a:ext cx="682091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Completar con los datos de la persona humana o jurídica.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37208" y="1628800"/>
            <a:ext cx="540700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165079" y="486916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Si existieren más titulares se deberán replicar estos campos.</a:t>
            </a:r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2339752" y="1052736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>
            <a:off x="3347864" y="3140968"/>
            <a:ext cx="1259855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42" y="1928217"/>
            <a:ext cx="6523862" cy="294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000" y="116632"/>
            <a:ext cx="3215188" cy="207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1136" y="3068960"/>
            <a:ext cx="2379620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Si la persona humana no es de nacionalidad argentina deberá consignar el tipo y N° de documento indicando el país emisor.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41136" y="1124744"/>
            <a:ext cx="4040936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Arial" pitchFamily="34" charset="0"/>
                <a:cs typeface="Arial" pitchFamily="34" charset="0"/>
              </a:rPr>
              <a:t>El campo es obligatorio excepto resolución judicial que lo exima.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71600" y="296863"/>
            <a:ext cx="4740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latin typeface="Arial" pitchFamily="34" charset="0"/>
                <a:cs typeface="Arial" pitchFamily="34" charset="0"/>
              </a:rPr>
              <a:t>Para las anotaciones personales </a:t>
            </a:r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400" dirty="0" smtClean="0">
                <a:latin typeface="Arial" pitchFamily="34" charset="0"/>
                <a:cs typeface="Arial" pitchFamily="34" charset="0"/>
              </a:rPr>
              <a:t>consignar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H="1" flipV="1">
            <a:off x="1835274" y="1844824"/>
            <a:ext cx="1333719" cy="7642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>
            <a:off x="2632977" y="2636912"/>
            <a:ext cx="53601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4099899" y="5085184"/>
            <a:ext cx="479124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Residente/En tránsito: Deberá completar en caso de que la nacionalidad </a:t>
            </a:r>
            <a:r>
              <a:rPr lang="es-ES" sz="1600" b="1" dirty="0" smtClean="0">
                <a:latin typeface="Arial" pitchFamily="34" charset="0"/>
                <a:cs typeface="Arial" pitchFamily="34" charset="0"/>
              </a:rPr>
              <a:t>no sea 'Argentino'.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6495523" y="3068960"/>
            <a:ext cx="0" cy="18158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5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45" y="2420888"/>
            <a:ext cx="5939706" cy="26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2" y="1006407"/>
            <a:ext cx="695225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Arial" pitchFamily="34" charset="0"/>
                <a:cs typeface="Arial" pitchFamily="34" charset="0"/>
              </a:rPr>
              <a:t>Personas jurídicas: Tipo: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a) Estado Nacional, Provincial, Ciudad Autónoma Buenos Aires, Municipios.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b) Entidades Autárquicas.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c) Entes Públicos no Estatales (146 inc. a última parte): colegios profesionales,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partidos políticos, sindicatos, obras sociales sindicales, e/ otras.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d) Estados Extranjeros.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e) Organizaciones Extranjeras (146 inc. b ultima parte)(OEA, FMI, UNESCO,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CRUZ ROJA, e/ otras).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f) Iglesia Católica.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g) Sociedad Anónima.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h) Sociedad Anónima Unipersonal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i) Sociedad Responsabilidad Limitada.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j) Sociedad en Comandita por Acciones.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k) Sociedad en Comandita Simple.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l) Sociedad Colectiva.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m) Sociedad Capital Industria.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n) Sociedad Laboral.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o) Asociación Civil.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p) Simple </a:t>
            </a:r>
            <a:r>
              <a:rPr lang="es-ES" sz="1200" dirty="0" err="1" smtClean="0">
                <a:latin typeface="Arial" pitchFamily="34" charset="0"/>
                <a:cs typeface="Arial" pitchFamily="34" charset="0"/>
              </a:rPr>
              <a:t>Asociación.q</a:t>
            </a:r>
            <a:r>
              <a:rPr lang="es-ES" sz="1200" dirty="0" smtClean="0">
                <a:latin typeface="Arial" pitchFamily="34" charset="0"/>
                <a:cs typeface="Arial" pitchFamily="34" charset="0"/>
              </a:rPr>
              <a:t>) Fundación.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r) Iglesias, Confesiones y Comunidades Religiosas.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s) Mutual.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t) Cooperativa.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u) Consorcio de Propiedad Horizontal.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v) Sociedad Civil.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w) Sociedades Incluidas en la Sección IV de la Ley de Sociedades.</a:t>
            </a:r>
          </a:p>
          <a:p>
            <a:r>
              <a:rPr lang="es-ES" sz="1200" dirty="0" smtClean="0">
                <a:latin typeface="Arial" pitchFamily="34" charset="0"/>
                <a:cs typeface="Arial" pitchFamily="34" charset="0"/>
              </a:rPr>
              <a:t>x) Otras.</a:t>
            </a:r>
            <a:endParaRPr lang="es-E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660232" y="4005064"/>
            <a:ext cx="173367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3071813" y="4257092"/>
            <a:ext cx="34444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5050383" y="4725144"/>
            <a:ext cx="1733674" cy="373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>
            <a:stCxn id="7" idx="2"/>
          </p:cNvCxnSpPr>
          <p:nvPr/>
        </p:nvCxnSpPr>
        <p:spPr>
          <a:xfrm>
            <a:off x="6152298" y="5098495"/>
            <a:ext cx="0" cy="3467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5868144" y="5445224"/>
            <a:ext cx="191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Campo obligatorio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9" y="2582819"/>
            <a:ext cx="9011685" cy="26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907704" y="1156102"/>
            <a:ext cx="54854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Todos estos son campos de llenado OBLIGATORIO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V="1">
            <a:off x="3563888" y="1628800"/>
            <a:ext cx="0" cy="9540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FOTOS\Nueva image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991444"/>
            <a:ext cx="5686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14375" y="1196752"/>
            <a:ext cx="7679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Auto que ordena la medida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 Transcribir el mismo y completar el nombre y apellido del juez firmante.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67744" y="3429000"/>
            <a:ext cx="45365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4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C:\FOTOS\Nueva image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9396"/>
            <a:ext cx="5686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0063" y="971436"/>
            <a:ext cx="8215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Rubro observaciones: Utilizar para cualquier aclaración que se quiera realizar y no cuente campo específico. Ejemplos.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995936" y="3429000"/>
            <a:ext cx="4536504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70359" y="2078846"/>
            <a:ext cx="3137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Embargo: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Deberá </a:t>
            </a: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consignar si éste es sin monto o con monto.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Citar el </a:t>
            </a:r>
            <a:r>
              <a:rPr lang="es-ES" dirty="0">
                <a:latin typeface="Arial" pitchFamily="34" charset="0"/>
                <a:cs typeface="Arial" pitchFamily="34" charset="0"/>
              </a:rPr>
              <a:t>monto y su moneda, discriminando el concepto al que corresponde dicha suma (capital e intereses).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Consignar </a:t>
            </a:r>
            <a:r>
              <a:rPr lang="es-ES" dirty="0">
                <a:latin typeface="Arial" pitchFamily="34" charset="0"/>
                <a:cs typeface="Arial" pitchFamily="34" charset="0"/>
              </a:rPr>
              <a:t>en rubro observaciones del Oficio o en su defecto en el auto que ordena medida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63376" y="5507940"/>
            <a:ext cx="661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Carácter </a:t>
            </a:r>
            <a:r>
              <a:rPr lang="es-ES" dirty="0">
                <a:latin typeface="Arial" pitchFamily="34" charset="0"/>
                <a:cs typeface="Arial" pitchFamily="34" charset="0"/>
              </a:rPr>
              <a:t>del embargo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sea </a:t>
            </a:r>
            <a:r>
              <a:rPr lang="es-ES" dirty="0">
                <a:latin typeface="Arial" pitchFamily="34" charset="0"/>
                <a:cs typeface="Arial" pitchFamily="34" charset="0"/>
              </a:rPr>
              <a:t>Preventivo-Ejecutivo o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Ejecutorio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5940152" y="4113076"/>
            <a:ext cx="0" cy="1332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 flipV="1">
            <a:off x="3851920" y="2679111"/>
            <a:ext cx="1944216" cy="6778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Subtítulo"/>
          <p:cNvSpPr>
            <a:spLocks noGrp="1"/>
          </p:cNvSpPr>
          <p:nvPr>
            <p:ph type="ctrTitle"/>
          </p:nvPr>
        </p:nvSpPr>
        <p:spPr>
          <a:xfrm rot="21141992">
            <a:off x="354093" y="1557839"/>
            <a:ext cx="8229600" cy="1737982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s-ES" altLang="es-AR" sz="3200" b="1" dirty="0" smtClean="0">
                <a:latin typeface="Arial" charset="0"/>
                <a:cs typeface="Arial" charset="0"/>
              </a:rPr>
              <a:t>Instrucciones adicionales para el caso de oficios ingresados en formato papel</a:t>
            </a:r>
          </a:p>
        </p:txBody>
      </p:sp>
      <p:sp>
        <p:nvSpPr>
          <p:cNvPr id="29699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29700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1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4375" y="1196752"/>
            <a:ext cx="7679531" cy="48032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2451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9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30724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5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87623" y="1547500"/>
            <a:ext cx="7527752" cy="369332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La </a:t>
            </a: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impresión</a:t>
            </a:r>
            <a:r>
              <a:rPr lang="es-ES" dirty="0">
                <a:latin typeface="Arial" pitchFamily="34" charset="0"/>
                <a:cs typeface="Arial" pitchFamily="34" charset="0"/>
              </a:rPr>
              <a:t> debe ser en </a:t>
            </a: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doble faz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187623" y="2422629"/>
            <a:ext cx="7527751" cy="92333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ES" dirty="0">
                <a:latin typeface="Arial" pitchFamily="34" charset="0"/>
                <a:cs typeface="Arial" pitchFamily="34" charset="0"/>
              </a:rPr>
              <a:t>oficio se debe </a:t>
            </a:r>
            <a:r>
              <a:rPr lang="es-E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completar vía web</a:t>
            </a:r>
            <a:r>
              <a:rPr lang="es-ES" dirty="0">
                <a:latin typeface="Arial" pitchFamily="34" charset="0"/>
                <a:cs typeface="Arial" pitchFamily="34" charset="0"/>
              </a:rPr>
              <a:t> con las ayudas interactivas. No se puede completar en letra manuscrita ni enmendar a mano o máquina de escribir.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87623" y="3718773"/>
            <a:ext cx="7527752" cy="6463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Consignar autorizados para el diligenciamiento, cantidad de carillas y número de folio de seguridad.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87623" y="4859868"/>
            <a:ext cx="7527752" cy="64633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Deberá estar firmado y con sello aclaratorio y sello del órgano jurisdiccional.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556794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383359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651794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5" y="4806744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5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1071562" y="493490"/>
            <a:ext cx="7643813" cy="703262"/>
          </a:xfrm>
        </p:spPr>
        <p:txBody>
          <a:bodyPr/>
          <a:lstStyle/>
          <a:p>
            <a:pPr algn="ctr" eaLnBrk="1" hangingPunct="1"/>
            <a:r>
              <a:rPr lang="es-ES" altLang="es-AR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Partidos comprendidos</a:t>
            </a:r>
            <a:endParaRPr lang="es-ES" altLang="es-AR" sz="28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315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14312" y="1701031"/>
            <a:ext cx="8822184" cy="4248249"/>
          </a:xfrm>
        </p:spPr>
        <p:txBody>
          <a:bodyPr vert="horz"/>
          <a:lstStyle/>
          <a:p>
            <a:pPr eaLnBrk="1" hangingPunct="1">
              <a:buFont typeface="Wingdings" pitchFamily="2" charset="2"/>
              <a:buChar char="Ø"/>
            </a:pPr>
            <a:r>
              <a:rPr lang="es-ES" altLang="es-AR" sz="2000" dirty="0" smtClean="0">
                <a:latin typeface="Arial" charset="0"/>
                <a:cs typeface="Arial" charset="0"/>
              </a:rPr>
              <a:t>Solo podrá efectuarse respecto de los inmuebles ubicados en los</a:t>
            </a: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siguientes partidos, sea su técnica de folio real o personal cronológico</a:t>
            </a:r>
            <a:r>
              <a:rPr lang="es-ES" altLang="es-AR" sz="2200" dirty="0" smtClean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endParaRPr lang="es-ES" altLang="es-AR" sz="22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1-Berisso                              7- Esteban Echeverría      13- </a:t>
            </a:r>
            <a:r>
              <a:rPr lang="es-ES" altLang="es-AR" sz="2000" dirty="0" err="1" smtClean="0">
                <a:latin typeface="Arial" charset="0"/>
                <a:cs typeface="Arial" charset="0"/>
              </a:rPr>
              <a:t>Necochea</a:t>
            </a:r>
            <a:endParaRPr lang="es-ES" altLang="es-AR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2-Coronel </a:t>
            </a:r>
            <a:r>
              <a:rPr lang="es-ES" altLang="es-AR" sz="2000" dirty="0" err="1" smtClean="0">
                <a:latin typeface="Arial" charset="0"/>
                <a:cs typeface="Arial" charset="0"/>
              </a:rPr>
              <a:t>Brandsen</a:t>
            </a:r>
            <a:r>
              <a:rPr lang="es-ES" altLang="es-AR" sz="2000" dirty="0" smtClean="0">
                <a:latin typeface="Arial" charset="0"/>
                <a:cs typeface="Arial" charset="0"/>
              </a:rPr>
              <a:t>             8- </a:t>
            </a:r>
            <a:r>
              <a:rPr lang="es-ES" altLang="es-AR" sz="2000" dirty="0" err="1" smtClean="0">
                <a:latin typeface="Arial" charset="0"/>
                <a:cs typeface="Arial" charset="0"/>
              </a:rPr>
              <a:t>Ezeiza</a:t>
            </a:r>
            <a:r>
              <a:rPr lang="es-ES" altLang="es-AR" sz="2000" dirty="0" smtClean="0">
                <a:latin typeface="Arial" charset="0"/>
                <a:cs typeface="Arial" charset="0"/>
              </a:rPr>
              <a:t>                           14- </a:t>
            </a:r>
            <a:r>
              <a:rPr lang="es-ES" altLang="es-AR" sz="2000" dirty="0" err="1" smtClean="0">
                <a:latin typeface="Arial" charset="0"/>
                <a:cs typeface="Arial" charset="0"/>
              </a:rPr>
              <a:t>Pinamar</a:t>
            </a:r>
            <a:endParaRPr lang="es-ES" altLang="es-AR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3-Ensenada                          9- General Madariaga       15- San Cayetano</a:t>
            </a: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4-General Paz (Ranchos)    10- Lobería                        16-Trenque Lauquen </a:t>
            </a: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5-La Plata                             11- Merlo                           17- Villa </a:t>
            </a:r>
            <a:r>
              <a:rPr lang="es-ES" altLang="es-AR" sz="2000" dirty="0" err="1" smtClean="0">
                <a:latin typeface="Arial" charset="0"/>
                <a:cs typeface="Arial" charset="0"/>
              </a:rPr>
              <a:t>Gesell</a:t>
            </a:r>
            <a:endParaRPr lang="es-ES" altLang="es-AR" sz="20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s-ES" altLang="es-AR" sz="2000" dirty="0" smtClean="0">
                <a:latin typeface="Arial" charset="0"/>
                <a:cs typeface="Arial" charset="0"/>
              </a:rPr>
              <a:t>6-Coronel Dorrego               12- Monte Hermoso </a:t>
            </a: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1929607" y="3999706"/>
            <a:ext cx="25717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rot="5400000">
            <a:off x="4858544" y="4071144"/>
            <a:ext cx="25717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3319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30724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5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1564" y="5446965"/>
            <a:ext cx="7643811" cy="64633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AR" dirty="0" smtClean="0">
                <a:latin typeface="Arial" pitchFamily="34" charset="0"/>
                <a:cs typeface="Arial" pitchFamily="34" charset="0"/>
              </a:rPr>
              <a:t>Deberá </a:t>
            </a:r>
            <a:r>
              <a:rPr lang="es-A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acompañar en papel la documentación </a:t>
            </a:r>
            <a:r>
              <a:rPr lang="es-A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observada</a:t>
            </a:r>
            <a:r>
              <a:rPr lang="es-AR" dirty="0">
                <a:latin typeface="Arial" pitchFamily="34" charset="0"/>
                <a:cs typeface="Arial" pitchFamily="34" charset="0"/>
              </a:rPr>
              <a:t> </a:t>
            </a:r>
            <a:r>
              <a:rPr lang="es-AR" dirty="0" smtClean="0">
                <a:latin typeface="Arial" pitchFamily="34" charset="0"/>
                <a:cs typeface="Arial" pitchFamily="34" charset="0"/>
              </a:rPr>
              <a:t>y el </a:t>
            </a:r>
            <a:r>
              <a:rPr lang="es-AR" dirty="0">
                <a:latin typeface="Arial" pitchFamily="34" charset="0"/>
                <a:cs typeface="Arial" pitchFamily="34" charset="0"/>
              </a:rPr>
              <a:t>volante de observaciones expedido por el RPBA.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1564" y="4859868"/>
            <a:ext cx="7643811" cy="36933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Deberá </a:t>
            </a:r>
            <a:r>
              <a:rPr lang="es-E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correlacionar folio de seguridad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latin typeface="Arial" pitchFamily="34" charset="0"/>
                <a:cs typeface="Arial" pitchFamily="34" charset="0"/>
              </a:rPr>
              <a:t>de la documentación </a:t>
            </a: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original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Public\Pictures\Sample Pictures\Imagen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89" y="1484784"/>
            <a:ext cx="6321015" cy="27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071564" y="476672"/>
            <a:ext cx="7643811" cy="120032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En caso de requerir un oficio ampliatorio subsanatorio de una medida pendiente de inscripción deberá utilizar el formulario: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"OFICIO AMPLIATORIO DE MEDIDAS CAUTELARES EN PROCESO DE INSCRIPCION"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5489278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6" y="4769198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19537" y="3140968"/>
            <a:ext cx="504056" cy="108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13" y="3105566"/>
            <a:ext cx="670992" cy="1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343460" y="3146602"/>
            <a:ext cx="155997" cy="138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4155641" y="3140968"/>
            <a:ext cx="115627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60" y="4006806"/>
            <a:ext cx="1674188" cy="86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30 Rectángulo"/>
          <p:cNvSpPr/>
          <p:nvPr/>
        </p:nvSpPr>
        <p:spPr>
          <a:xfrm>
            <a:off x="3296294" y="4293096"/>
            <a:ext cx="1275706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800" dirty="0">
                <a:latin typeface="Arial" pitchFamily="34" charset="0"/>
                <a:cs typeface="Arial" pitchFamily="34" charset="0"/>
              </a:rPr>
              <a:t>código de entrada</a:t>
            </a:r>
            <a:endParaRPr lang="es-ES" sz="800" dirty="0"/>
          </a:p>
        </p:txBody>
      </p:sp>
      <p:sp>
        <p:nvSpPr>
          <p:cNvPr id="32" name="31 Rectángulo"/>
          <p:cNvSpPr/>
          <p:nvPr/>
        </p:nvSpPr>
        <p:spPr>
          <a:xfrm>
            <a:off x="7248318" y="4221088"/>
            <a:ext cx="13561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latin typeface="Arial" pitchFamily="34" charset="0"/>
                <a:cs typeface="Arial" pitchFamily="34" charset="0"/>
              </a:rPr>
              <a:t>la fecha de la medida </a:t>
            </a:r>
            <a:endParaRPr lang="es-ES" sz="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8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ES" sz="800" dirty="0">
                <a:latin typeface="Arial" pitchFamily="34" charset="0"/>
                <a:cs typeface="Arial" pitchFamily="34" charset="0"/>
              </a:rPr>
              <a:t>origen</a:t>
            </a:r>
            <a:endParaRPr lang="es-ES" sz="800" dirty="0"/>
          </a:p>
        </p:txBody>
      </p:sp>
      <p:sp>
        <p:nvSpPr>
          <p:cNvPr id="33" name="32 Elipse"/>
          <p:cNvSpPr/>
          <p:nvPr/>
        </p:nvSpPr>
        <p:spPr>
          <a:xfrm>
            <a:off x="5076162" y="4221089"/>
            <a:ext cx="215918" cy="19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5297137" y="4116741"/>
            <a:ext cx="282975" cy="33259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6012160" y="4223871"/>
            <a:ext cx="741492" cy="225462"/>
          </a:xfrm>
          <a:prstGeom prst="ellipse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5652226" y="4223871"/>
            <a:ext cx="215918" cy="19999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36 Conector recto de flecha"/>
          <p:cNvCxnSpPr>
            <a:stCxn id="33" idx="2"/>
          </p:cNvCxnSpPr>
          <p:nvPr/>
        </p:nvCxnSpPr>
        <p:spPr>
          <a:xfrm flipH="1">
            <a:off x="4587208" y="4321086"/>
            <a:ext cx="488954" cy="64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5364088" y="3813698"/>
            <a:ext cx="0" cy="303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stCxn id="36" idx="7"/>
          </p:cNvCxnSpPr>
          <p:nvPr/>
        </p:nvCxnSpPr>
        <p:spPr>
          <a:xfrm flipV="1">
            <a:off x="5836524" y="3965219"/>
            <a:ext cx="848384" cy="28794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6804248" y="4293096"/>
            <a:ext cx="389117" cy="1046"/>
          </a:xfrm>
          <a:prstGeom prst="straightConnector1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Rectángulo"/>
          <p:cNvSpPr/>
          <p:nvPr/>
        </p:nvSpPr>
        <p:spPr>
          <a:xfrm>
            <a:off x="4737833" y="3573016"/>
            <a:ext cx="1058303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sz="800" dirty="0">
                <a:latin typeface="Arial" pitchFamily="34" charset="0"/>
                <a:cs typeface="Arial" pitchFamily="34" charset="0"/>
              </a:rPr>
              <a:t>número de entrada</a:t>
            </a:r>
            <a:endParaRPr lang="es-ES" sz="800" dirty="0"/>
          </a:p>
        </p:txBody>
      </p:sp>
      <p:sp>
        <p:nvSpPr>
          <p:cNvPr id="47" name="46 Rectángulo"/>
          <p:cNvSpPr/>
          <p:nvPr/>
        </p:nvSpPr>
        <p:spPr>
          <a:xfrm>
            <a:off x="6732240" y="3861628"/>
            <a:ext cx="941283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sz="800" dirty="0">
                <a:latin typeface="Arial" pitchFamily="34" charset="0"/>
                <a:cs typeface="Arial" pitchFamily="34" charset="0"/>
              </a:rPr>
              <a:t>dígito verificador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1659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6700" y="2610778"/>
            <a:ext cx="8178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u="sng" dirty="0" smtClean="0">
                <a:latin typeface="Arial" pitchFamily="34" charset="0"/>
                <a:cs typeface="Arial" pitchFamily="34" charset="0"/>
              </a:rPr>
              <a:t>Campo timbrado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dejar en blanco </a:t>
            </a: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Al </a:t>
            </a:r>
            <a:r>
              <a:rPr lang="es-ES" dirty="0">
                <a:latin typeface="Arial" pitchFamily="34" charset="0"/>
                <a:cs typeface="Arial" pitchFamily="34" charset="0"/>
              </a:rPr>
              <a:t>colocar el número de la medida de origen se valida la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tasa</a:t>
            </a:r>
          </a:p>
          <a:p>
            <a:pPr marL="285750" indent="-285750" algn="just">
              <a:buFontTx/>
              <a:buChar char="-"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51828" y="395953"/>
            <a:ext cx="3348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>
                <a:latin typeface="Arial" pitchFamily="34" charset="0"/>
                <a:cs typeface="Arial" pitchFamily="34" charset="0"/>
              </a:rPr>
              <a:t>Tener en cuenta!!</a:t>
            </a:r>
            <a:endParaRPr lang="es-A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Flecha a la derecha con bandas"/>
          <p:cNvSpPr/>
          <p:nvPr/>
        </p:nvSpPr>
        <p:spPr>
          <a:xfrm rot="16200000" flipH="1">
            <a:off x="3161606" y="3017329"/>
            <a:ext cx="509761" cy="6016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536699" y="4870901"/>
            <a:ext cx="81786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u="sng" dirty="0">
                <a:latin typeface="Arial" pitchFamily="34" charset="0"/>
                <a:cs typeface="Arial" pitchFamily="34" charset="0"/>
              </a:rPr>
              <a:t>Excepción</a:t>
            </a:r>
            <a:r>
              <a:rPr lang="es-ES" dirty="0">
                <a:latin typeface="Arial" pitchFamily="34" charset="0"/>
                <a:cs typeface="Arial" pitchFamily="34" charset="0"/>
              </a:rPr>
              <a:t>: cuando debe integrar o completar el pago de la tasa entonces sí se deben cargar los 18 dígitos del timbrado.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6700" y="1484784"/>
            <a:ext cx="817867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Arial" pitchFamily="34" charset="0"/>
                <a:cs typeface="Arial" pitchFamily="34" charset="0"/>
              </a:rPr>
              <a:t>Modelo Ampliatorio de medidas cautelares en proceso de inscripción (</a:t>
            </a:r>
            <a:r>
              <a:rPr lang="es-ES" b="1" dirty="0" err="1">
                <a:latin typeface="Arial" pitchFamily="34" charset="0"/>
                <a:cs typeface="Arial" pitchFamily="34" charset="0"/>
              </a:rPr>
              <a:t>subsanatorio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8534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40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6700" y="2704852"/>
            <a:ext cx="8178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u="sng" dirty="0" smtClean="0">
                <a:latin typeface="Arial" pitchFamily="34" charset="0"/>
                <a:cs typeface="Arial" pitchFamily="34" charset="0"/>
              </a:rPr>
              <a:t>Oficio a utilizar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Modelo Oficio judicial de anotaciones personales o el modelo Oficio judicial de medida cautelar inmueble según corresponda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285750" indent="-285750" algn="just">
              <a:buFontTx/>
              <a:buChar char="-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Completar los 18 dígitos correspondientes a la tasa </a:t>
            </a:r>
          </a:p>
          <a:p>
            <a:pPr marL="285750" indent="-285750" algn="just">
              <a:buFontTx/>
              <a:buChar char="-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Si su ingreso </a:t>
            </a:r>
            <a:r>
              <a:rPr lang="es-ES" u="sng" dirty="0" smtClean="0">
                <a:latin typeface="Arial" pitchFamily="34" charset="0"/>
                <a:cs typeface="Arial" pitchFamily="34" charset="0"/>
              </a:rPr>
              <a:t>fue formato papel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al momento de confeccionar el nuevo oficio judicial deberá consignar los datos de la tasa que surgen de la oblea adherida al mismo.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951828" y="395953"/>
            <a:ext cx="3348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>
                <a:latin typeface="Arial" pitchFamily="34" charset="0"/>
                <a:cs typeface="Arial" pitchFamily="34" charset="0"/>
              </a:rPr>
              <a:t>Tener en cuenta!!</a:t>
            </a:r>
            <a:endParaRPr lang="es-A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6700" y="1628800"/>
            <a:ext cx="817867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Levantamiento rechazado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02" y="174518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pic>
        <p:nvPicPr>
          <p:cNvPr id="28677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6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396519" y="1412777"/>
            <a:ext cx="53188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Si adolece de algún defecto que genera una </a:t>
            </a:r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Inscripción Provisoria: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      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Para subsanar y/o aclarar </a:t>
            </a:r>
            <a:r>
              <a:rPr lang="es-ES" b="1" u="sng" dirty="0" smtClean="0">
                <a:latin typeface="Arial" pitchFamily="34" charset="0"/>
                <a:cs typeface="Arial" pitchFamily="34" charset="0"/>
              </a:rPr>
              <a:t>con posterioridad al 3/6/2019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No utilizar formato papel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Por medio del sistema de comunicaciones electrónicas se debe utilizar el formulario </a:t>
            </a:r>
            <a:r>
              <a:rPr lang="es-AR" dirty="0" smtClean="0">
                <a:latin typeface="Arial" pitchFamily="34" charset="0"/>
                <a:cs typeface="Arial" pitchFamily="34" charset="0"/>
              </a:rPr>
              <a:t>“Ampliatorio para Medidas Cautelares en proceso de inscripción”.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s-AR" dirty="0" smtClean="0">
                <a:latin typeface="Arial" pitchFamily="34" charset="0"/>
                <a:cs typeface="Arial" pitchFamily="34" charset="0"/>
              </a:rPr>
              <a:t>Recordar consignar el número y fecha de la medida de origen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51828" y="395953"/>
            <a:ext cx="3348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>
                <a:latin typeface="Arial" pitchFamily="34" charset="0"/>
                <a:cs typeface="Arial" pitchFamily="34" charset="0"/>
              </a:rPr>
              <a:t>Tener en cuenta!!</a:t>
            </a:r>
            <a:endParaRPr lang="es-A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6700" y="1412776"/>
            <a:ext cx="241512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Medida cautelar </a:t>
            </a:r>
            <a:r>
              <a:rPr lang="es-ES" b="1" u="sng" dirty="0" smtClean="0">
                <a:latin typeface="Arial" pitchFamily="34" charset="0"/>
                <a:cs typeface="Arial" pitchFamily="34" charset="0"/>
              </a:rPr>
              <a:t>ingresada Formato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papel </a:t>
            </a:r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Librada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s-ES" b="1" u="sng" dirty="0" smtClean="0">
                <a:latin typeface="Arial" pitchFamily="34" charset="0"/>
                <a:cs typeface="Arial" pitchFamily="34" charset="0"/>
              </a:rPr>
              <a:t>anterioridad al 3/6/2019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Flecha a la derecha con bandas"/>
          <p:cNvSpPr/>
          <p:nvPr/>
        </p:nvSpPr>
        <p:spPr>
          <a:xfrm rot="10800000" flipH="1">
            <a:off x="2785922" y="2780928"/>
            <a:ext cx="509761" cy="6016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536699" y="5435932"/>
            <a:ext cx="81786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AR" dirty="0">
                <a:latin typeface="Arial" pitchFamily="34" charset="0"/>
                <a:cs typeface="Arial" pitchFamily="34" charset="0"/>
              </a:rPr>
              <a:t>No se debe adjuntar el oficio observado</a:t>
            </a:r>
            <a:r>
              <a:rPr lang="es-AR" dirty="0" smtClean="0">
                <a:latin typeface="Arial" pitchFamily="34" charset="0"/>
                <a:cs typeface="Arial" pitchFamily="34" charset="0"/>
              </a:rPr>
              <a:t>.</a:t>
            </a:r>
            <a:endParaRPr lang="es-A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8534"/>
            <a:ext cx="950226" cy="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2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70530" y="3068960"/>
            <a:ext cx="7745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dirty="0" smtClean="0"/>
              <a:t>Para acceder a toda la información relativa a la comunicación electrónica de  medidas cautelares dirigirse a:</a:t>
            </a:r>
          </a:p>
          <a:p>
            <a:pPr algn="just"/>
            <a:endParaRPr lang="es-AR" dirty="0" smtClean="0"/>
          </a:p>
          <a:p>
            <a:pPr algn="ctr"/>
            <a:r>
              <a:rPr lang="es-AR" dirty="0" smtClean="0">
                <a:hlinkClick r:id="rId2"/>
              </a:rPr>
              <a:t>www.rpba.gov.ar/scba</a:t>
            </a:r>
            <a:endParaRPr lang="es-AR" dirty="0" smtClean="0"/>
          </a:p>
          <a:p>
            <a:pPr algn="just"/>
            <a:endParaRPr lang="es-AR" dirty="0" smtClean="0"/>
          </a:p>
          <a:p>
            <a:pPr algn="just"/>
            <a:r>
              <a:rPr lang="es-AR" dirty="0" smtClean="0"/>
              <a:t>Ventanilla </a:t>
            </a:r>
            <a:r>
              <a:rPr lang="es-AR" dirty="0"/>
              <a:t>virtual de consultas relacionadas con el contenido del convenio para funcionarios judiciales.</a:t>
            </a:r>
          </a:p>
          <a:p>
            <a:pPr algn="just"/>
            <a:endParaRPr lang="es-AR" dirty="0"/>
          </a:p>
          <a:p>
            <a:pPr algn="just"/>
            <a:r>
              <a:rPr lang="es-AR" dirty="0" smtClean="0"/>
              <a:t>  </a:t>
            </a:r>
            <a:endParaRPr lang="es-AR" dirty="0"/>
          </a:p>
        </p:txBody>
      </p:sp>
      <p:sp>
        <p:nvSpPr>
          <p:cNvPr id="6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7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23" y="696342"/>
            <a:ext cx="5143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57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2 Imagen" descr="pcia bs a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54163"/>
            <a:ext cx="3665538" cy="44672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  <p:sp>
        <p:nvSpPr>
          <p:cNvPr id="14339" name="4 CuadroTexto"/>
          <p:cNvSpPr txBox="1">
            <a:spLocks noChangeArrowheads="1"/>
          </p:cNvSpPr>
          <p:nvPr/>
        </p:nvSpPr>
        <p:spPr bwMode="auto">
          <a:xfrm>
            <a:off x="5067300" y="2139950"/>
            <a:ext cx="38576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sz="2800" b="1">
                <a:solidFill>
                  <a:srgbClr val="FF0000"/>
                </a:solidFill>
              </a:rPr>
              <a:t>TODOS</a:t>
            </a:r>
          </a:p>
          <a:p>
            <a:pPr algn="ctr" eaLnBrk="1" hangingPunct="1"/>
            <a:r>
              <a:rPr lang="es-AR" sz="2800" b="1"/>
              <a:t>los Departamentos Judiciales y Partidos de la </a:t>
            </a:r>
            <a:r>
              <a:rPr lang="es-AR" sz="2800" b="1">
                <a:solidFill>
                  <a:srgbClr val="FF0000"/>
                </a:solidFill>
              </a:rPr>
              <a:t>Provincia de Buenos Aires</a:t>
            </a:r>
          </a:p>
        </p:txBody>
      </p:sp>
      <p:sp>
        <p:nvSpPr>
          <p:cNvPr id="14340" name="1 Título"/>
          <p:cNvSpPr txBox="1">
            <a:spLocks/>
          </p:cNvSpPr>
          <p:nvPr/>
        </p:nvSpPr>
        <p:spPr bwMode="auto">
          <a:xfrm>
            <a:off x="352425" y="4111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sz="4400"/>
              <a:t>A partir del 3/06/2019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14343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4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Shape 103"/>
          <p:cNvSpPr txBox="1">
            <a:spLocks noChangeArrowheads="1"/>
          </p:cNvSpPr>
          <p:nvPr/>
        </p:nvSpPr>
        <p:spPr bwMode="auto">
          <a:xfrm>
            <a:off x="107504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 dirty="0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cxnSp>
        <p:nvCxnSpPr>
          <p:cNvPr id="8198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9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41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4375" y="2276872"/>
            <a:ext cx="76795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Oficio judicial de medidas cautelares sobre inmuebles y de anotaciones personales</a:t>
            </a:r>
          </a:p>
          <a:p>
            <a:pPr algn="ctr"/>
            <a:r>
              <a:rPr lang="es-ES" sz="36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DTR 4/19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00063" y="1772816"/>
            <a:ext cx="8215312" cy="32403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7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13873"/>
            <a:ext cx="5472608" cy="53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Shape 103"/>
          <p:cNvSpPr txBox="1">
            <a:spLocks noChangeArrowheads="1"/>
          </p:cNvSpPr>
          <p:nvPr/>
        </p:nvSpPr>
        <p:spPr bwMode="auto">
          <a:xfrm>
            <a:off x="357188" y="6278563"/>
            <a:ext cx="27146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6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Registro de la Propiedad</a:t>
            </a:r>
          </a:p>
          <a:p>
            <a:pPr eaLnBrk="1" hangingPunct="1">
              <a:buClr>
                <a:srgbClr val="898989"/>
              </a:buClr>
              <a:buSzPct val="25000"/>
              <a:buFont typeface="Calibri" pitchFamily="34" charset="0"/>
              <a:buNone/>
            </a:pPr>
            <a:r>
              <a:rPr lang="es-ES_tradnl" altLang="es-AR" sz="1200" b="1">
                <a:solidFill>
                  <a:srgbClr val="898989"/>
                </a:solidFill>
                <a:latin typeface="Calibri" pitchFamily="34" charset="0"/>
                <a:sym typeface="Calibri" pitchFamily="34" charset="0"/>
              </a:rPr>
              <a:t>Ministerio de Economía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23963" y="1000296"/>
            <a:ext cx="731314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modelo de oficio judicial de medidas cautelares sobre inmuebles y  de anotaciones personales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es de </a:t>
            </a:r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USO OBLIGATORIO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para los órganos jurisdiccionales de la Provincia de Buenos Aires.</a:t>
            </a:r>
          </a:p>
        </p:txBody>
      </p:sp>
      <p:cxnSp>
        <p:nvCxnSpPr>
          <p:cNvPr id="7175" name="Shape 104"/>
          <p:cNvCxnSpPr>
            <a:cxnSpLocks noChangeShapeType="1"/>
          </p:cNvCxnSpPr>
          <p:nvPr/>
        </p:nvCxnSpPr>
        <p:spPr bwMode="auto">
          <a:xfrm>
            <a:off x="500063" y="6215063"/>
            <a:ext cx="8215312" cy="1587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76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6267450"/>
            <a:ext cx="1071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31639" y="4869160"/>
            <a:ext cx="72054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Deberá abonarse un comprobante - timbrado - por cada oficio.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23964" y="2348880"/>
            <a:ext cx="731314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Todos LOS DATOS que se solicitan tienen el CARÁCTER DE OBLIGATORIO, salvo cuando  se indique lo contrario.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331640" y="3356992"/>
            <a:ext cx="72054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Deberá confeccionarse  un oficio por cada inmueble y por cada acto.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331639" y="4149080"/>
            <a:ext cx="72054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Deberá confeccionarse  un oficio por persona.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331640" y="5579948"/>
            <a:ext cx="72054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pueden agregarse adjuntos al oficio judicial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" y="980728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8" y="2370036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6" y="3290013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8" y="4149080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8" y="4829890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6" y="5561921"/>
            <a:ext cx="604018" cy="6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</TotalTime>
  <Words>3393</Words>
  <Application>Microsoft Office PowerPoint</Application>
  <PresentationFormat>Presentación en pantalla (4:3)</PresentationFormat>
  <Paragraphs>508</Paragraphs>
  <Slides>64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Partidos comprendidos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Advertencia!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TÉCNICAS DE REGISTRACIÓN</vt:lpstr>
      <vt:lpstr>Presentación de PowerPoint</vt:lpstr>
      <vt:lpstr> TÉCNICAS DE REGISTRACIÓN</vt:lpstr>
      <vt:lpstr> TÉCNICAS DE REGISTRACIÓN</vt:lpstr>
      <vt:lpstr> TÉCNICAS DE REGISTRACIÓN</vt:lpstr>
      <vt:lpstr> TÉCNICAS DE REGISTRACIÓN</vt:lpstr>
      <vt:lpstr> TÉCNICAS DE REGISTRACIÓN</vt:lpstr>
      <vt:lpstr>Presentación de PowerPoint</vt:lpstr>
      <vt:lpstr>Presentación de PowerPoint</vt:lpstr>
      <vt:lpstr>Presentación de PowerPoint</vt:lpstr>
      <vt:lpstr>Presentación de PowerPoint</vt:lpstr>
      <vt:lpstr> TÉCNICAS DE REGISTRACIÓN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Instrucciones adicionales para el caso de oficios ingresados en formato papel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lp1352</dc:creator>
  <cp:lastModifiedBy>lp1352</cp:lastModifiedBy>
  <cp:revision>134</cp:revision>
  <cp:lastPrinted>2019-05-03T11:18:05Z</cp:lastPrinted>
  <dcterms:created xsi:type="dcterms:W3CDTF">2019-03-21T12:48:27Z</dcterms:created>
  <dcterms:modified xsi:type="dcterms:W3CDTF">2019-05-08T16:44:30Z</dcterms:modified>
</cp:coreProperties>
</file>